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8" r:id="rId10"/>
    <p:sldId id="264" r:id="rId11"/>
    <p:sldId id="265" r:id="rId12"/>
    <p:sldId id="266" r:id="rId13"/>
    <p:sldId id="267" r:id="rId14"/>
    <p:sldId id="279" r:id="rId15"/>
    <p:sldId id="273" r:id="rId16"/>
    <p:sldId id="274" r:id="rId17"/>
    <p:sldId id="275" r:id="rId18"/>
    <p:sldId id="276" r:id="rId19"/>
    <p:sldId id="277" r:id="rId20"/>
    <p:sldId id="268" r:id="rId21"/>
    <p:sldId id="269" r:id="rId22"/>
    <p:sldId id="270"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3568B-EF10-4089-AA90-771225EEF7BD}" v="73" dt="2025-09-10T03:23:22.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605" y="72"/>
      </p:cViewPr>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AD MAZHER KHAN" userId="96e0df93-eb0f-4cb4-8148-f65a362f4f01" providerId="ADAL" clId="{17B1DE92-8915-4BC8-957D-B4412C9117CC}"/>
    <pc:docChg chg="undo redo custSel addSld delSld modSld sldOrd">
      <pc:chgData name="SAAD MAZHER KHAN" userId="96e0df93-eb0f-4cb4-8148-f65a362f4f01" providerId="ADAL" clId="{17B1DE92-8915-4BC8-957D-B4412C9117CC}" dt="2025-09-10T03:23:22.538" v="1373"/>
      <pc:docMkLst>
        <pc:docMk/>
      </pc:docMkLst>
      <pc:sldChg chg="addSp delSp modSp mod">
        <pc:chgData name="SAAD MAZHER KHAN" userId="96e0df93-eb0f-4cb4-8148-f65a362f4f01" providerId="ADAL" clId="{17B1DE92-8915-4BC8-957D-B4412C9117CC}" dt="2025-09-09T15:10:37.325" v="132" actId="20577"/>
        <pc:sldMkLst>
          <pc:docMk/>
          <pc:sldMk cId="3867071693" sldId="256"/>
        </pc:sldMkLst>
        <pc:spChg chg="del">
          <ac:chgData name="SAAD MAZHER KHAN" userId="96e0df93-eb0f-4cb4-8148-f65a362f4f01" providerId="ADAL" clId="{17B1DE92-8915-4BC8-957D-B4412C9117CC}" dt="2025-09-09T15:05:21.615" v="0" actId="478"/>
          <ac:spMkLst>
            <pc:docMk/>
            <pc:sldMk cId="3867071693" sldId="256"/>
            <ac:spMk id="2" creationId="{CCA5EA69-2298-9AC9-3CE6-347E9934792A}"/>
          </ac:spMkLst>
        </pc:spChg>
        <pc:spChg chg="del">
          <ac:chgData name="SAAD MAZHER KHAN" userId="96e0df93-eb0f-4cb4-8148-f65a362f4f01" providerId="ADAL" clId="{17B1DE92-8915-4BC8-957D-B4412C9117CC}" dt="2025-09-09T15:05:24.231" v="1" actId="478"/>
          <ac:spMkLst>
            <pc:docMk/>
            <pc:sldMk cId="3867071693" sldId="256"/>
            <ac:spMk id="3" creationId="{194357BD-CA34-31FD-DE8C-4451F357387A}"/>
          </ac:spMkLst>
        </pc:spChg>
        <pc:spChg chg="add mod">
          <ac:chgData name="SAAD MAZHER KHAN" userId="96e0df93-eb0f-4cb4-8148-f65a362f4f01" providerId="ADAL" clId="{17B1DE92-8915-4BC8-957D-B4412C9117CC}" dt="2025-09-09T15:08:03.045" v="36" actId="1076"/>
          <ac:spMkLst>
            <pc:docMk/>
            <pc:sldMk cId="3867071693" sldId="256"/>
            <ac:spMk id="5" creationId="{EDA32396-41AB-F459-F276-39B7C742F511}"/>
          </ac:spMkLst>
        </pc:spChg>
        <pc:spChg chg="add mod">
          <ac:chgData name="SAAD MAZHER KHAN" userId="96e0df93-eb0f-4cb4-8148-f65a362f4f01" providerId="ADAL" clId="{17B1DE92-8915-4BC8-957D-B4412C9117CC}" dt="2025-09-09T15:08:23.013" v="77" actId="20577"/>
          <ac:spMkLst>
            <pc:docMk/>
            <pc:sldMk cId="3867071693" sldId="256"/>
            <ac:spMk id="6" creationId="{C304028B-1E59-F406-20DE-FF74926600F1}"/>
          </ac:spMkLst>
        </pc:spChg>
        <pc:spChg chg="add mod">
          <ac:chgData name="SAAD MAZHER KHAN" userId="96e0df93-eb0f-4cb4-8148-f65a362f4f01" providerId="ADAL" clId="{17B1DE92-8915-4BC8-957D-B4412C9117CC}" dt="2025-09-09T15:07:51.261" v="34" actId="207"/>
          <ac:spMkLst>
            <pc:docMk/>
            <pc:sldMk cId="3867071693" sldId="256"/>
            <ac:spMk id="7" creationId="{632913F1-6023-461D-46D7-42CDE3D0B40D}"/>
          </ac:spMkLst>
        </pc:spChg>
        <pc:spChg chg="add mod">
          <ac:chgData name="SAAD MAZHER KHAN" userId="96e0df93-eb0f-4cb4-8148-f65a362f4f01" providerId="ADAL" clId="{17B1DE92-8915-4BC8-957D-B4412C9117CC}" dt="2025-09-09T15:10:37.325" v="132" actId="20577"/>
          <ac:spMkLst>
            <pc:docMk/>
            <pc:sldMk cId="3867071693" sldId="256"/>
            <ac:spMk id="8" creationId="{FADEA344-A841-5BF4-E5C3-6BEC2215BD2C}"/>
          </ac:spMkLst>
        </pc:spChg>
        <pc:picChg chg="add mod">
          <ac:chgData name="SAAD MAZHER KHAN" userId="96e0df93-eb0f-4cb4-8148-f65a362f4f01" providerId="ADAL" clId="{17B1DE92-8915-4BC8-957D-B4412C9117CC}" dt="2025-09-09T15:07:24.968" v="7" actId="14100"/>
          <ac:picMkLst>
            <pc:docMk/>
            <pc:sldMk cId="3867071693" sldId="256"/>
            <ac:picMk id="4" creationId="{DF53BBA2-60A5-2B0E-42E6-8199016C8C68}"/>
          </ac:picMkLst>
        </pc:picChg>
      </pc:sldChg>
      <pc:sldChg chg="addSp delSp modSp new mod">
        <pc:chgData name="SAAD MAZHER KHAN" userId="96e0df93-eb0f-4cb4-8148-f65a362f4f01" providerId="ADAL" clId="{17B1DE92-8915-4BC8-957D-B4412C9117CC}" dt="2025-09-09T15:12:18.875" v="190" actId="207"/>
        <pc:sldMkLst>
          <pc:docMk/>
          <pc:sldMk cId="2828429753" sldId="257"/>
        </pc:sldMkLst>
        <pc:spChg chg="del">
          <ac:chgData name="SAAD MAZHER KHAN" userId="96e0df93-eb0f-4cb4-8148-f65a362f4f01" providerId="ADAL" clId="{17B1DE92-8915-4BC8-957D-B4412C9117CC}" dt="2025-09-09T15:11:14.127" v="135" actId="478"/>
          <ac:spMkLst>
            <pc:docMk/>
            <pc:sldMk cId="2828429753" sldId="257"/>
            <ac:spMk id="2" creationId="{FC7C55B4-5D09-AD1D-DE6E-FCC8D819C523}"/>
          </ac:spMkLst>
        </pc:spChg>
        <pc:spChg chg="del">
          <ac:chgData name="SAAD MAZHER KHAN" userId="96e0df93-eb0f-4cb4-8148-f65a362f4f01" providerId="ADAL" clId="{17B1DE92-8915-4BC8-957D-B4412C9117CC}" dt="2025-09-09T15:11:09.718" v="134" actId="478"/>
          <ac:spMkLst>
            <pc:docMk/>
            <pc:sldMk cId="2828429753" sldId="257"/>
            <ac:spMk id="3" creationId="{E92D2A20-A87B-2B2F-236A-86279A6A5E0D}"/>
          </ac:spMkLst>
        </pc:spChg>
        <pc:spChg chg="add mod">
          <ac:chgData name="SAAD MAZHER KHAN" userId="96e0df93-eb0f-4cb4-8148-f65a362f4f01" providerId="ADAL" clId="{17B1DE92-8915-4BC8-957D-B4412C9117CC}" dt="2025-09-09T15:12:18.875" v="190" actId="207"/>
          <ac:spMkLst>
            <pc:docMk/>
            <pc:sldMk cId="2828429753" sldId="257"/>
            <ac:spMk id="4" creationId="{80128BC7-30C3-F3A9-63BF-CF8018837F5E}"/>
          </ac:spMkLst>
        </pc:spChg>
        <pc:spChg chg="add mod">
          <ac:chgData name="SAAD MAZHER KHAN" userId="96e0df93-eb0f-4cb4-8148-f65a362f4f01" providerId="ADAL" clId="{17B1DE92-8915-4BC8-957D-B4412C9117CC}" dt="2025-09-09T15:12:18.875" v="190" actId="207"/>
          <ac:spMkLst>
            <pc:docMk/>
            <pc:sldMk cId="2828429753" sldId="257"/>
            <ac:spMk id="5" creationId="{4768FC96-C624-E9EE-416B-2F34E22E7788}"/>
          </ac:spMkLst>
        </pc:spChg>
        <pc:spChg chg="add mod">
          <ac:chgData name="SAAD MAZHER KHAN" userId="96e0df93-eb0f-4cb4-8148-f65a362f4f01" providerId="ADAL" clId="{17B1DE92-8915-4BC8-957D-B4412C9117CC}" dt="2025-09-09T15:12:18.875" v="190" actId="207"/>
          <ac:spMkLst>
            <pc:docMk/>
            <pc:sldMk cId="2828429753" sldId="257"/>
            <ac:spMk id="7" creationId="{7FBC4098-6BCA-0B8B-8240-6E7A5A10AF0E}"/>
          </ac:spMkLst>
        </pc:spChg>
        <pc:spChg chg="add mod">
          <ac:chgData name="SAAD MAZHER KHAN" userId="96e0df93-eb0f-4cb4-8148-f65a362f4f01" providerId="ADAL" clId="{17B1DE92-8915-4BC8-957D-B4412C9117CC}" dt="2025-09-09T15:12:18.875" v="190" actId="207"/>
          <ac:spMkLst>
            <pc:docMk/>
            <pc:sldMk cId="2828429753" sldId="257"/>
            <ac:spMk id="8" creationId="{1595D0F2-2250-50C1-C9C5-DCF2A3C725CC}"/>
          </ac:spMkLst>
        </pc:spChg>
        <pc:spChg chg="add mod">
          <ac:chgData name="SAAD MAZHER KHAN" userId="96e0df93-eb0f-4cb4-8148-f65a362f4f01" providerId="ADAL" clId="{17B1DE92-8915-4BC8-957D-B4412C9117CC}" dt="2025-09-09T15:12:18.875" v="190" actId="207"/>
          <ac:spMkLst>
            <pc:docMk/>
            <pc:sldMk cId="2828429753" sldId="257"/>
            <ac:spMk id="10" creationId="{EC498B1A-D80D-C057-38D0-01CCA88DC7AC}"/>
          </ac:spMkLst>
        </pc:spChg>
        <pc:spChg chg="add mod">
          <ac:chgData name="SAAD MAZHER KHAN" userId="96e0df93-eb0f-4cb4-8148-f65a362f4f01" providerId="ADAL" clId="{17B1DE92-8915-4BC8-957D-B4412C9117CC}" dt="2025-09-09T15:12:18.875" v="190" actId="207"/>
          <ac:spMkLst>
            <pc:docMk/>
            <pc:sldMk cId="2828429753" sldId="257"/>
            <ac:spMk id="11" creationId="{BBAAF562-549E-55A1-AAE0-A9E553EC6CDB}"/>
          </ac:spMkLst>
        </pc:spChg>
        <pc:spChg chg="add mod">
          <ac:chgData name="SAAD MAZHER KHAN" userId="96e0df93-eb0f-4cb4-8148-f65a362f4f01" providerId="ADAL" clId="{17B1DE92-8915-4BC8-957D-B4412C9117CC}" dt="2025-09-09T15:12:18.875" v="190" actId="207"/>
          <ac:spMkLst>
            <pc:docMk/>
            <pc:sldMk cId="2828429753" sldId="257"/>
            <ac:spMk id="13" creationId="{A064621B-43B3-E70C-5D02-6705EDBAE382}"/>
          </ac:spMkLst>
        </pc:spChg>
        <pc:spChg chg="add mod">
          <ac:chgData name="SAAD MAZHER KHAN" userId="96e0df93-eb0f-4cb4-8148-f65a362f4f01" providerId="ADAL" clId="{17B1DE92-8915-4BC8-957D-B4412C9117CC}" dt="2025-09-09T15:12:18.875" v="190" actId="207"/>
          <ac:spMkLst>
            <pc:docMk/>
            <pc:sldMk cId="2828429753" sldId="257"/>
            <ac:spMk id="14" creationId="{F248629D-CE32-A4E3-FF47-07D2A9A13CD6}"/>
          </ac:spMkLst>
        </pc:spChg>
        <pc:spChg chg="add mod">
          <ac:chgData name="SAAD MAZHER KHAN" userId="96e0df93-eb0f-4cb4-8148-f65a362f4f01" providerId="ADAL" clId="{17B1DE92-8915-4BC8-957D-B4412C9117CC}" dt="2025-09-09T15:12:18.875" v="190" actId="207"/>
          <ac:spMkLst>
            <pc:docMk/>
            <pc:sldMk cId="2828429753" sldId="257"/>
            <ac:spMk id="16" creationId="{8B277526-B0AE-816D-6241-6606C690D01F}"/>
          </ac:spMkLst>
        </pc:spChg>
        <pc:spChg chg="add mod">
          <ac:chgData name="SAAD MAZHER KHAN" userId="96e0df93-eb0f-4cb4-8148-f65a362f4f01" providerId="ADAL" clId="{17B1DE92-8915-4BC8-957D-B4412C9117CC}" dt="2025-09-09T15:12:18.875" v="190" actId="207"/>
          <ac:spMkLst>
            <pc:docMk/>
            <pc:sldMk cId="2828429753" sldId="257"/>
            <ac:spMk id="17" creationId="{CC11ECE1-E00E-ED5F-C052-70F1255671DB}"/>
          </ac:spMkLst>
        </pc:spChg>
        <pc:picChg chg="mod">
          <ac:chgData name="SAAD MAZHER KHAN" userId="96e0df93-eb0f-4cb4-8148-f65a362f4f01" providerId="ADAL" clId="{17B1DE92-8915-4BC8-957D-B4412C9117CC}" dt="2025-09-09T15:12:01.423" v="189" actId="1036"/>
          <ac:picMkLst>
            <pc:docMk/>
            <pc:sldMk cId="2828429753" sldId="257"/>
            <ac:picMk id="6" creationId="{72F75F34-C824-DC8A-7AF6-EB4F7C501213}"/>
          </ac:picMkLst>
        </pc:picChg>
        <pc:picChg chg="mod">
          <ac:chgData name="SAAD MAZHER KHAN" userId="96e0df93-eb0f-4cb4-8148-f65a362f4f01" providerId="ADAL" clId="{17B1DE92-8915-4BC8-957D-B4412C9117CC}" dt="2025-09-09T15:11:51.571" v="174" actId="1036"/>
          <ac:picMkLst>
            <pc:docMk/>
            <pc:sldMk cId="2828429753" sldId="257"/>
            <ac:picMk id="12" creationId="{672C2F39-4F21-9D76-3A7D-CBEDE0163517}"/>
          </ac:picMkLst>
        </pc:picChg>
        <pc:picChg chg="mod">
          <ac:chgData name="SAAD MAZHER KHAN" userId="96e0df93-eb0f-4cb4-8148-f65a362f4f01" providerId="ADAL" clId="{17B1DE92-8915-4BC8-957D-B4412C9117CC}" dt="2025-09-09T15:11:48.541" v="166" actId="1036"/>
          <ac:picMkLst>
            <pc:docMk/>
            <pc:sldMk cId="2828429753" sldId="257"/>
            <ac:picMk id="15" creationId="{3373EF3B-B6D2-04D5-BFB4-1B1D50F4FC67}"/>
          </ac:picMkLst>
        </pc:picChg>
      </pc:sldChg>
      <pc:sldChg chg="addSp delSp modSp new mod">
        <pc:chgData name="SAAD MAZHER KHAN" userId="96e0df93-eb0f-4cb4-8148-f65a362f4f01" providerId="ADAL" clId="{17B1DE92-8915-4BC8-957D-B4412C9117CC}" dt="2025-09-09T15:15:21.062" v="326" actId="1035"/>
        <pc:sldMkLst>
          <pc:docMk/>
          <pc:sldMk cId="4255803956" sldId="258"/>
        </pc:sldMkLst>
        <pc:spChg chg="del">
          <ac:chgData name="SAAD MAZHER KHAN" userId="96e0df93-eb0f-4cb4-8148-f65a362f4f01" providerId="ADAL" clId="{17B1DE92-8915-4BC8-957D-B4412C9117CC}" dt="2025-09-09T15:12:29.299" v="192" actId="478"/>
          <ac:spMkLst>
            <pc:docMk/>
            <pc:sldMk cId="4255803956" sldId="258"/>
            <ac:spMk id="2" creationId="{C1C3C481-2694-E63D-3B49-4E4BC6BDCCD9}"/>
          </ac:spMkLst>
        </pc:spChg>
        <pc:spChg chg="del">
          <ac:chgData name="SAAD MAZHER KHAN" userId="96e0df93-eb0f-4cb4-8148-f65a362f4f01" providerId="ADAL" clId="{17B1DE92-8915-4BC8-957D-B4412C9117CC}" dt="2025-09-09T15:12:31.633" v="193" actId="478"/>
          <ac:spMkLst>
            <pc:docMk/>
            <pc:sldMk cId="4255803956" sldId="258"/>
            <ac:spMk id="3" creationId="{3E3AC476-55CF-6038-D30B-3CEDED7067D5}"/>
          </ac:spMkLst>
        </pc:spChg>
        <pc:spChg chg="add mod">
          <ac:chgData name="SAAD MAZHER KHAN" userId="96e0df93-eb0f-4cb4-8148-f65a362f4f01" providerId="ADAL" clId="{17B1DE92-8915-4BC8-957D-B4412C9117CC}" dt="2025-09-09T15:14:30.168" v="299" actId="1035"/>
          <ac:spMkLst>
            <pc:docMk/>
            <pc:sldMk cId="4255803956" sldId="258"/>
            <ac:spMk id="5" creationId="{421A8B34-A50E-E420-FEEC-F0F440F821AA}"/>
          </ac:spMkLst>
        </pc:spChg>
        <pc:spChg chg="add mod">
          <ac:chgData name="SAAD MAZHER KHAN" userId="96e0df93-eb0f-4cb4-8148-f65a362f4f01" providerId="ADAL" clId="{17B1DE92-8915-4BC8-957D-B4412C9117CC}" dt="2025-09-09T15:14:37.512" v="311" actId="1035"/>
          <ac:spMkLst>
            <pc:docMk/>
            <pc:sldMk cId="4255803956" sldId="258"/>
            <ac:spMk id="6" creationId="{FF68E530-9C65-F445-5B6E-C1F61235486B}"/>
          </ac:spMkLst>
        </pc:spChg>
        <pc:spChg chg="add mod">
          <ac:chgData name="SAAD MAZHER KHAN" userId="96e0df93-eb0f-4cb4-8148-f65a362f4f01" providerId="ADAL" clId="{17B1DE92-8915-4BC8-957D-B4412C9117CC}" dt="2025-09-09T15:15:02.687" v="312" actId="14100"/>
          <ac:spMkLst>
            <pc:docMk/>
            <pc:sldMk cId="4255803956" sldId="258"/>
            <ac:spMk id="7" creationId="{6B9D6E88-88CD-EB9E-2A42-D04056CB4008}"/>
          </ac:spMkLst>
        </pc:spChg>
        <pc:spChg chg="add mod">
          <ac:chgData name="SAAD MAZHER KHAN" userId="96e0df93-eb0f-4cb4-8148-f65a362f4f01" providerId="ADAL" clId="{17B1DE92-8915-4BC8-957D-B4412C9117CC}" dt="2025-09-09T15:13:50.114" v="285" actId="1037"/>
          <ac:spMkLst>
            <pc:docMk/>
            <pc:sldMk cId="4255803956" sldId="258"/>
            <ac:spMk id="8" creationId="{0E62B02D-DACC-73F7-7D15-A5ED19B09729}"/>
          </ac:spMkLst>
        </pc:spChg>
        <pc:spChg chg="add mod">
          <ac:chgData name="SAAD MAZHER KHAN" userId="96e0df93-eb0f-4cb4-8148-f65a362f4f01" providerId="ADAL" clId="{17B1DE92-8915-4BC8-957D-B4412C9117CC}" dt="2025-09-09T15:13:50.114" v="285" actId="1037"/>
          <ac:spMkLst>
            <pc:docMk/>
            <pc:sldMk cId="4255803956" sldId="258"/>
            <ac:spMk id="9" creationId="{D447C810-5AA1-91E6-6E1D-0B4CAE283783}"/>
          </ac:spMkLst>
        </pc:spChg>
        <pc:spChg chg="mod">
          <ac:chgData name="SAAD MAZHER KHAN" userId="96e0df93-eb0f-4cb4-8148-f65a362f4f01" providerId="ADAL" clId="{17B1DE92-8915-4BC8-957D-B4412C9117CC}" dt="2025-09-09T15:15:06.035" v="313" actId="14100"/>
          <ac:spMkLst>
            <pc:docMk/>
            <pc:sldMk cId="4255803956" sldId="258"/>
            <ac:spMk id="10" creationId="{C4AB7517-DEB4-6BB2-9FFC-D1BE151530BC}"/>
          </ac:spMkLst>
        </pc:spChg>
        <pc:spChg chg="mod">
          <ac:chgData name="SAAD MAZHER KHAN" userId="96e0df93-eb0f-4cb4-8148-f65a362f4f01" providerId="ADAL" clId="{17B1DE92-8915-4BC8-957D-B4412C9117CC}" dt="2025-09-09T15:13:29.078" v="198" actId="1076"/>
          <ac:spMkLst>
            <pc:docMk/>
            <pc:sldMk cId="4255803956" sldId="258"/>
            <ac:spMk id="11" creationId="{E857DFA3-EE46-BE26-3785-AFA71885D381}"/>
          </ac:spMkLst>
        </pc:spChg>
        <pc:spChg chg="add mod">
          <ac:chgData name="SAAD MAZHER KHAN" userId="96e0df93-eb0f-4cb4-8148-f65a362f4f01" providerId="ADAL" clId="{17B1DE92-8915-4BC8-957D-B4412C9117CC}" dt="2025-09-09T15:15:10.446" v="314" actId="14100"/>
          <ac:spMkLst>
            <pc:docMk/>
            <pc:sldMk cId="4255803956" sldId="258"/>
            <ac:spMk id="13" creationId="{F27455E1-1A5D-ADA7-1E47-BC165BC6BE10}"/>
          </ac:spMkLst>
        </pc:spChg>
        <pc:spChg chg="add mod">
          <ac:chgData name="SAAD MAZHER KHAN" userId="96e0df93-eb0f-4cb4-8148-f65a362f4f01" providerId="ADAL" clId="{17B1DE92-8915-4BC8-957D-B4412C9117CC}" dt="2025-09-09T15:13:50.114" v="285" actId="1037"/>
          <ac:spMkLst>
            <pc:docMk/>
            <pc:sldMk cId="4255803956" sldId="258"/>
            <ac:spMk id="15" creationId="{8ADF1B90-6EE9-F144-5B4F-17CD8BADD1B0}"/>
          </ac:spMkLst>
        </pc:spChg>
        <pc:spChg chg="add mod">
          <ac:chgData name="SAAD MAZHER KHAN" userId="96e0df93-eb0f-4cb4-8148-f65a362f4f01" providerId="ADAL" clId="{17B1DE92-8915-4BC8-957D-B4412C9117CC}" dt="2025-09-09T15:15:21.062" v="326" actId="1035"/>
          <ac:spMkLst>
            <pc:docMk/>
            <pc:sldMk cId="4255803956" sldId="258"/>
            <ac:spMk id="16" creationId="{3CE17B1D-873B-1DE3-6963-B4DD08119258}"/>
          </ac:spMkLst>
        </pc:spChg>
        <pc:spChg chg="add mod">
          <ac:chgData name="SAAD MAZHER KHAN" userId="96e0df93-eb0f-4cb4-8148-f65a362f4f01" providerId="ADAL" clId="{17B1DE92-8915-4BC8-957D-B4412C9117CC}" dt="2025-09-09T15:13:50.114" v="285" actId="1037"/>
          <ac:spMkLst>
            <pc:docMk/>
            <pc:sldMk cId="4255803956" sldId="258"/>
            <ac:spMk id="17" creationId="{E1295F31-63D1-80BC-EC74-26BA4F3E0A3F}"/>
          </ac:spMkLst>
        </pc:spChg>
        <pc:spChg chg="add mod">
          <ac:chgData name="SAAD MAZHER KHAN" userId="96e0df93-eb0f-4cb4-8148-f65a362f4f01" providerId="ADAL" clId="{17B1DE92-8915-4BC8-957D-B4412C9117CC}" dt="2025-09-09T15:13:50.114" v="285" actId="1037"/>
          <ac:spMkLst>
            <pc:docMk/>
            <pc:sldMk cId="4255803956" sldId="258"/>
            <ac:spMk id="18" creationId="{B9B4011D-DC9A-7F41-B968-5C8AF69659BA}"/>
          </ac:spMkLst>
        </pc:spChg>
        <pc:picChg chg="mod">
          <ac:chgData name="SAAD MAZHER KHAN" userId="96e0df93-eb0f-4cb4-8148-f65a362f4f01" providerId="ADAL" clId="{17B1DE92-8915-4BC8-957D-B4412C9117CC}" dt="2025-09-09T15:13:18.053" v="196" actId="14100"/>
          <ac:picMkLst>
            <pc:docMk/>
            <pc:sldMk cId="4255803956" sldId="258"/>
            <ac:picMk id="4" creationId="{B050DA0F-FC36-2119-E137-D9AB50D65C60}"/>
          </ac:picMkLst>
        </pc:picChg>
      </pc:sldChg>
      <pc:sldChg chg="addSp delSp modSp new mod">
        <pc:chgData name="SAAD MAZHER KHAN" userId="96e0df93-eb0f-4cb4-8148-f65a362f4f01" providerId="ADAL" clId="{17B1DE92-8915-4BC8-957D-B4412C9117CC}" dt="2025-09-09T15:18:04.880" v="452" actId="207"/>
        <pc:sldMkLst>
          <pc:docMk/>
          <pc:sldMk cId="3264705354" sldId="259"/>
        </pc:sldMkLst>
        <pc:spChg chg="del">
          <ac:chgData name="SAAD MAZHER KHAN" userId="96e0df93-eb0f-4cb4-8148-f65a362f4f01" providerId="ADAL" clId="{17B1DE92-8915-4BC8-957D-B4412C9117CC}" dt="2025-09-09T15:15:41.753" v="329" actId="478"/>
          <ac:spMkLst>
            <pc:docMk/>
            <pc:sldMk cId="3264705354" sldId="259"/>
            <ac:spMk id="2" creationId="{09357346-82D1-CA0A-1E75-7176F49AEF55}"/>
          </ac:spMkLst>
        </pc:spChg>
        <pc:spChg chg="del">
          <ac:chgData name="SAAD MAZHER KHAN" userId="96e0df93-eb0f-4cb4-8148-f65a362f4f01" providerId="ADAL" clId="{17B1DE92-8915-4BC8-957D-B4412C9117CC}" dt="2025-09-09T15:15:40.208" v="328" actId="478"/>
          <ac:spMkLst>
            <pc:docMk/>
            <pc:sldMk cId="3264705354" sldId="259"/>
            <ac:spMk id="3" creationId="{00C2C500-4D98-A967-0FE0-F95C8D17AF83}"/>
          </ac:spMkLst>
        </pc:spChg>
        <pc:spChg chg="add mod">
          <ac:chgData name="SAAD MAZHER KHAN" userId="96e0df93-eb0f-4cb4-8148-f65a362f4f01" providerId="ADAL" clId="{17B1DE92-8915-4BC8-957D-B4412C9117CC}" dt="2025-09-09T15:18:04.880" v="452" actId="207"/>
          <ac:spMkLst>
            <pc:docMk/>
            <pc:sldMk cId="3264705354" sldId="259"/>
            <ac:spMk id="4" creationId="{186E911E-547E-8902-F5FA-09DE555A9C66}"/>
          </ac:spMkLst>
        </pc:spChg>
        <pc:spChg chg="add mod">
          <ac:chgData name="SAAD MAZHER KHAN" userId="96e0df93-eb0f-4cb4-8148-f65a362f4f01" providerId="ADAL" clId="{17B1DE92-8915-4BC8-957D-B4412C9117CC}" dt="2025-09-09T15:18:02.543" v="451" actId="207"/>
          <ac:spMkLst>
            <pc:docMk/>
            <pc:sldMk cId="3264705354" sldId="259"/>
            <ac:spMk id="5" creationId="{2027D80E-C262-97D7-620A-19CAEC4A6FB6}"/>
          </ac:spMkLst>
        </pc:spChg>
        <pc:spChg chg="mod">
          <ac:chgData name="SAAD MAZHER KHAN" userId="96e0df93-eb0f-4cb4-8148-f65a362f4f01" providerId="ADAL" clId="{17B1DE92-8915-4BC8-957D-B4412C9117CC}" dt="2025-09-09T15:17:56.473" v="450" actId="207"/>
          <ac:spMkLst>
            <pc:docMk/>
            <pc:sldMk cId="3264705354" sldId="259"/>
            <ac:spMk id="6" creationId="{BBEB86E4-F997-A5F5-2E48-F1E6071DE208}"/>
          </ac:spMkLst>
        </pc:spChg>
        <pc:spChg chg="mod">
          <ac:chgData name="SAAD MAZHER KHAN" userId="96e0df93-eb0f-4cb4-8148-f65a362f4f01" providerId="ADAL" clId="{17B1DE92-8915-4BC8-957D-B4412C9117CC}" dt="2025-09-09T15:17:56.473" v="450" actId="207"/>
          <ac:spMkLst>
            <pc:docMk/>
            <pc:sldMk cId="3264705354" sldId="259"/>
            <ac:spMk id="7" creationId="{C54C7A41-235C-EE1F-3BB8-142916E756B9}"/>
          </ac:spMkLst>
        </pc:spChg>
        <pc:spChg chg="add mod">
          <ac:chgData name="SAAD MAZHER KHAN" userId="96e0df93-eb0f-4cb4-8148-f65a362f4f01" providerId="ADAL" clId="{17B1DE92-8915-4BC8-957D-B4412C9117CC}" dt="2025-09-09T15:17:46.511" v="449" actId="207"/>
          <ac:spMkLst>
            <pc:docMk/>
            <pc:sldMk cId="3264705354" sldId="259"/>
            <ac:spMk id="8" creationId="{0E002EA7-862E-B155-94CB-22482243BD89}"/>
          </ac:spMkLst>
        </pc:spChg>
        <pc:spChg chg="add mod">
          <ac:chgData name="SAAD MAZHER KHAN" userId="96e0df93-eb0f-4cb4-8148-f65a362f4f01" providerId="ADAL" clId="{17B1DE92-8915-4BC8-957D-B4412C9117CC}" dt="2025-09-09T15:17:56.473" v="450" actId="207"/>
          <ac:spMkLst>
            <pc:docMk/>
            <pc:sldMk cId="3264705354" sldId="259"/>
            <ac:spMk id="9" creationId="{530D5420-F463-A38A-72CC-AAE5018ED2F6}"/>
          </ac:spMkLst>
        </pc:spChg>
        <pc:spChg chg="add mod">
          <ac:chgData name="SAAD MAZHER KHAN" userId="96e0df93-eb0f-4cb4-8148-f65a362f4f01" providerId="ADAL" clId="{17B1DE92-8915-4BC8-957D-B4412C9117CC}" dt="2025-09-09T15:17:56.473" v="450" actId="207"/>
          <ac:spMkLst>
            <pc:docMk/>
            <pc:sldMk cId="3264705354" sldId="259"/>
            <ac:spMk id="10" creationId="{66EF94C5-95E3-3E0F-DEED-070D4652934C}"/>
          </ac:spMkLst>
        </pc:spChg>
        <pc:spChg chg="add mod">
          <ac:chgData name="SAAD MAZHER KHAN" userId="96e0df93-eb0f-4cb4-8148-f65a362f4f01" providerId="ADAL" clId="{17B1DE92-8915-4BC8-957D-B4412C9117CC}" dt="2025-09-09T15:17:56.473" v="450" actId="207"/>
          <ac:spMkLst>
            <pc:docMk/>
            <pc:sldMk cId="3264705354" sldId="259"/>
            <ac:spMk id="11" creationId="{225BA67A-8666-74FF-DB56-9AC4D46B6DE6}"/>
          </ac:spMkLst>
        </pc:spChg>
        <pc:spChg chg="add mod">
          <ac:chgData name="SAAD MAZHER KHAN" userId="96e0df93-eb0f-4cb4-8148-f65a362f4f01" providerId="ADAL" clId="{17B1DE92-8915-4BC8-957D-B4412C9117CC}" dt="2025-09-09T15:17:56.473" v="450" actId="207"/>
          <ac:spMkLst>
            <pc:docMk/>
            <pc:sldMk cId="3264705354" sldId="259"/>
            <ac:spMk id="12" creationId="{CCBE2563-BC8F-003D-518F-66228080E540}"/>
          </ac:spMkLst>
        </pc:spChg>
        <pc:spChg chg="add mod">
          <ac:chgData name="SAAD MAZHER KHAN" userId="96e0df93-eb0f-4cb4-8148-f65a362f4f01" providerId="ADAL" clId="{17B1DE92-8915-4BC8-957D-B4412C9117CC}" dt="2025-09-09T15:17:56.473" v="450" actId="207"/>
          <ac:spMkLst>
            <pc:docMk/>
            <pc:sldMk cId="3264705354" sldId="259"/>
            <ac:spMk id="13" creationId="{80DCEB01-5514-F592-36B2-14E391A5CCE4}"/>
          </ac:spMkLst>
        </pc:spChg>
        <pc:spChg chg="mod">
          <ac:chgData name="SAAD MAZHER KHAN" userId="96e0df93-eb0f-4cb4-8148-f65a362f4f01" providerId="ADAL" clId="{17B1DE92-8915-4BC8-957D-B4412C9117CC}" dt="2025-09-09T15:17:56.473" v="450" actId="207"/>
          <ac:spMkLst>
            <pc:docMk/>
            <pc:sldMk cId="3264705354" sldId="259"/>
            <ac:spMk id="14" creationId="{CA146D66-F96E-BEAE-13EB-80BC8AC96469}"/>
          </ac:spMkLst>
        </pc:spChg>
        <pc:spChg chg="mod">
          <ac:chgData name="SAAD MAZHER KHAN" userId="96e0df93-eb0f-4cb4-8148-f65a362f4f01" providerId="ADAL" clId="{17B1DE92-8915-4BC8-957D-B4412C9117CC}" dt="2025-09-09T15:17:56.473" v="450" actId="207"/>
          <ac:spMkLst>
            <pc:docMk/>
            <pc:sldMk cId="3264705354" sldId="259"/>
            <ac:spMk id="15" creationId="{626CF10C-1BCD-AF32-2E6E-85CA3042AD8A}"/>
          </ac:spMkLst>
        </pc:spChg>
        <pc:spChg chg="mod">
          <ac:chgData name="SAAD MAZHER KHAN" userId="96e0df93-eb0f-4cb4-8148-f65a362f4f01" providerId="ADAL" clId="{17B1DE92-8915-4BC8-957D-B4412C9117CC}" dt="2025-09-09T15:17:46.511" v="449" actId="207"/>
          <ac:spMkLst>
            <pc:docMk/>
            <pc:sldMk cId="3264705354" sldId="259"/>
            <ac:spMk id="16" creationId="{11F4214B-F969-C9D8-7015-93AB713F5076}"/>
          </ac:spMkLst>
        </pc:spChg>
        <pc:spChg chg="mod">
          <ac:chgData name="SAAD MAZHER KHAN" userId="96e0df93-eb0f-4cb4-8148-f65a362f4f01" providerId="ADAL" clId="{17B1DE92-8915-4BC8-957D-B4412C9117CC}" dt="2025-09-09T15:17:56.473" v="450" actId="207"/>
          <ac:spMkLst>
            <pc:docMk/>
            <pc:sldMk cId="3264705354" sldId="259"/>
            <ac:spMk id="17" creationId="{585F24AA-C178-1B53-0C78-70F5D1E8A259}"/>
          </ac:spMkLst>
        </pc:spChg>
        <pc:spChg chg="add mod">
          <ac:chgData name="SAAD MAZHER KHAN" userId="96e0df93-eb0f-4cb4-8148-f65a362f4f01" providerId="ADAL" clId="{17B1DE92-8915-4BC8-957D-B4412C9117CC}" dt="2025-09-09T15:17:46.511" v="449" actId="207"/>
          <ac:spMkLst>
            <pc:docMk/>
            <pc:sldMk cId="3264705354" sldId="259"/>
            <ac:spMk id="18" creationId="{941FE965-1CBF-AC98-59EA-644D8CDC25A1}"/>
          </ac:spMkLst>
        </pc:spChg>
        <pc:spChg chg="add mod">
          <ac:chgData name="SAAD MAZHER KHAN" userId="96e0df93-eb0f-4cb4-8148-f65a362f4f01" providerId="ADAL" clId="{17B1DE92-8915-4BC8-957D-B4412C9117CC}" dt="2025-09-09T15:17:46.511" v="449" actId="207"/>
          <ac:spMkLst>
            <pc:docMk/>
            <pc:sldMk cId="3264705354" sldId="259"/>
            <ac:spMk id="19" creationId="{639305D6-9039-84BE-76AB-9A4C69FC564A}"/>
          </ac:spMkLst>
        </pc:spChg>
      </pc:sldChg>
      <pc:sldChg chg="modSp new mod">
        <pc:chgData name="SAAD MAZHER KHAN" userId="96e0df93-eb0f-4cb4-8148-f65a362f4f01" providerId="ADAL" clId="{17B1DE92-8915-4BC8-957D-B4412C9117CC}" dt="2025-09-09T15:19:30.713" v="457"/>
        <pc:sldMkLst>
          <pc:docMk/>
          <pc:sldMk cId="2695847061" sldId="260"/>
        </pc:sldMkLst>
        <pc:spChg chg="mod">
          <ac:chgData name="SAAD MAZHER KHAN" userId="96e0df93-eb0f-4cb4-8148-f65a362f4f01" providerId="ADAL" clId="{17B1DE92-8915-4BC8-957D-B4412C9117CC}" dt="2025-09-09T15:19:09.611" v="455" actId="113"/>
          <ac:spMkLst>
            <pc:docMk/>
            <pc:sldMk cId="2695847061" sldId="260"/>
            <ac:spMk id="2" creationId="{874CC784-8503-9EF7-9B59-49A800D733B1}"/>
          </ac:spMkLst>
        </pc:spChg>
        <pc:spChg chg="mod">
          <ac:chgData name="SAAD MAZHER KHAN" userId="96e0df93-eb0f-4cb4-8148-f65a362f4f01" providerId="ADAL" clId="{17B1DE92-8915-4BC8-957D-B4412C9117CC}" dt="2025-09-09T15:19:30.713" v="457"/>
          <ac:spMkLst>
            <pc:docMk/>
            <pc:sldMk cId="2695847061" sldId="260"/>
            <ac:spMk id="3" creationId="{46AACC4B-F0AE-3909-2B1B-70DAD54350FD}"/>
          </ac:spMkLst>
        </pc:spChg>
      </pc:sldChg>
      <pc:sldChg chg="modSp new mod">
        <pc:chgData name="SAAD MAZHER KHAN" userId="96e0df93-eb0f-4cb4-8148-f65a362f4f01" providerId="ADAL" clId="{17B1DE92-8915-4BC8-957D-B4412C9117CC}" dt="2025-09-09T15:21:39.943" v="476" actId="27636"/>
        <pc:sldMkLst>
          <pc:docMk/>
          <pc:sldMk cId="64736426" sldId="261"/>
        </pc:sldMkLst>
        <pc:spChg chg="mod">
          <ac:chgData name="SAAD MAZHER KHAN" userId="96e0df93-eb0f-4cb4-8148-f65a362f4f01" providerId="ADAL" clId="{17B1DE92-8915-4BC8-957D-B4412C9117CC}" dt="2025-09-09T15:20:44.020" v="460" actId="113"/>
          <ac:spMkLst>
            <pc:docMk/>
            <pc:sldMk cId="64736426" sldId="261"/>
            <ac:spMk id="2" creationId="{ED1BA6FA-476D-0A4E-BF17-957182E48A70}"/>
          </ac:spMkLst>
        </pc:spChg>
        <pc:spChg chg="mod">
          <ac:chgData name="SAAD MAZHER KHAN" userId="96e0df93-eb0f-4cb4-8148-f65a362f4f01" providerId="ADAL" clId="{17B1DE92-8915-4BC8-957D-B4412C9117CC}" dt="2025-09-09T15:21:39.943" v="476" actId="27636"/>
          <ac:spMkLst>
            <pc:docMk/>
            <pc:sldMk cId="64736426" sldId="261"/>
            <ac:spMk id="3" creationId="{C47E4EE5-CE60-4360-3012-BA2FCF23D51F}"/>
          </ac:spMkLst>
        </pc:spChg>
      </pc:sldChg>
      <pc:sldChg chg="addSp delSp modSp new mod">
        <pc:chgData name="SAAD MAZHER KHAN" userId="96e0df93-eb0f-4cb4-8148-f65a362f4f01" providerId="ADAL" clId="{17B1DE92-8915-4BC8-957D-B4412C9117CC}" dt="2025-09-09T15:22:51.344" v="486" actId="14100"/>
        <pc:sldMkLst>
          <pc:docMk/>
          <pc:sldMk cId="4180867399" sldId="262"/>
        </pc:sldMkLst>
        <pc:spChg chg="del">
          <ac:chgData name="SAAD MAZHER KHAN" userId="96e0df93-eb0f-4cb4-8148-f65a362f4f01" providerId="ADAL" clId="{17B1DE92-8915-4BC8-957D-B4412C9117CC}" dt="2025-09-09T15:22:21.658" v="479" actId="478"/>
          <ac:spMkLst>
            <pc:docMk/>
            <pc:sldMk cId="4180867399" sldId="262"/>
            <ac:spMk id="2" creationId="{A492159F-21CA-8C24-2ECF-00FA8C4F4F87}"/>
          </ac:spMkLst>
        </pc:spChg>
        <pc:spChg chg="del">
          <ac:chgData name="SAAD MAZHER KHAN" userId="96e0df93-eb0f-4cb4-8148-f65a362f4f01" providerId="ADAL" clId="{17B1DE92-8915-4BC8-957D-B4412C9117CC}" dt="2025-09-09T15:22:19.828" v="478" actId="478"/>
          <ac:spMkLst>
            <pc:docMk/>
            <pc:sldMk cId="4180867399" sldId="262"/>
            <ac:spMk id="3" creationId="{670071D2-E1EF-9367-CA9D-3846C425926D}"/>
          </ac:spMkLst>
        </pc:spChg>
        <pc:spChg chg="add mod">
          <ac:chgData name="SAAD MAZHER KHAN" userId="96e0df93-eb0f-4cb4-8148-f65a362f4f01" providerId="ADAL" clId="{17B1DE92-8915-4BC8-957D-B4412C9117CC}" dt="2025-09-09T15:22:30.773" v="482" actId="207"/>
          <ac:spMkLst>
            <pc:docMk/>
            <pc:sldMk cId="4180867399" sldId="262"/>
            <ac:spMk id="4" creationId="{46770315-2661-E09F-8F7E-38E50C33DF33}"/>
          </ac:spMkLst>
        </pc:spChg>
        <pc:spChg chg="add mod">
          <ac:chgData name="SAAD MAZHER KHAN" userId="96e0df93-eb0f-4cb4-8148-f65a362f4f01" providerId="ADAL" clId="{17B1DE92-8915-4BC8-957D-B4412C9117CC}" dt="2025-09-09T15:22:30.773" v="482" actId="207"/>
          <ac:spMkLst>
            <pc:docMk/>
            <pc:sldMk cId="4180867399" sldId="262"/>
            <ac:spMk id="5" creationId="{7FC63DE0-64E2-79DC-1A3A-E86064DC7AFF}"/>
          </ac:spMkLst>
        </pc:spChg>
        <pc:spChg chg="mod">
          <ac:chgData name="SAAD MAZHER KHAN" userId="96e0df93-eb0f-4cb4-8148-f65a362f4f01" providerId="ADAL" clId="{17B1DE92-8915-4BC8-957D-B4412C9117CC}" dt="2025-09-09T15:22:41.048" v="483" actId="14100"/>
          <ac:spMkLst>
            <pc:docMk/>
            <pc:sldMk cId="4180867399" sldId="262"/>
            <ac:spMk id="6" creationId="{14D90E43-ED7C-6159-7B45-AF602787EE50}"/>
          </ac:spMkLst>
        </pc:spChg>
        <pc:spChg chg="add mod">
          <ac:chgData name="SAAD MAZHER KHAN" userId="96e0df93-eb0f-4cb4-8148-f65a362f4f01" providerId="ADAL" clId="{17B1DE92-8915-4BC8-957D-B4412C9117CC}" dt="2025-09-09T15:22:30.773" v="482" actId="207"/>
          <ac:spMkLst>
            <pc:docMk/>
            <pc:sldMk cId="4180867399" sldId="262"/>
            <ac:spMk id="8" creationId="{2CB67473-6384-3B3B-3160-66D874E35776}"/>
          </ac:spMkLst>
        </pc:spChg>
        <pc:spChg chg="add mod">
          <ac:chgData name="SAAD MAZHER KHAN" userId="96e0df93-eb0f-4cb4-8148-f65a362f4f01" providerId="ADAL" clId="{17B1DE92-8915-4BC8-957D-B4412C9117CC}" dt="2025-09-09T15:22:30.773" v="482" actId="207"/>
          <ac:spMkLst>
            <pc:docMk/>
            <pc:sldMk cId="4180867399" sldId="262"/>
            <ac:spMk id="9" creationId="{990551B7-D6EE-FE74-5AA2-915CF95FA564}"/>
          </ac:spMkLst>
        </pc:spChg>
        <pc:spChg chg="mod">
          <ac:chgData name="SAAD MAZHER KHAN" userId="96e0df93-eb0f-4cb4-8148-f65a362f4f01" providerId="ADAL" clId="{17B1DE92-8915-4BC8-957D-B4412C9117CC}" dt="2025-09-09T15:22:44.657" v="484" actId="14100"/>
          <ac:spMkLst>
            <pc:docMk/>
            <pc:sldMk cId="4180867399" sldId="262"/>
            <ac:spMk id="10" creationId="{AA0720E0-2A2F-6E2D-9FA6-84B828CA00C7}"/>
          </ac:spMkLst>
        </pc:spChg>
        <pc:spChg chg="add mod">
          <ac:chgData name="SAAD MAZHER KHAN" userId="96e0df93-eb0f-4cb4-8148-f65a362f4f01" providerId="ADAL" clId="{17B1DE92-8915-4BC8-957D-B4412C9117CC}" dt="2025-09-09T15:22:30.773" v="482" actId="207"/>
          <ac:spMkLst>
            <pc:docMk/>
            <pc:sldMk cId="4180867399" sldId="262"/>
            <ac:spMk id="13" creationId="{9CFA8A9C-A685-5ED1-D6F5-60F24B9864ED}"/>
          </ac:spMkLst>
        </pc:spChg>
        <pc:spChg chg="add mod">
          <ac:chgData name="SAAD MAZHER KHAN" userId="96e0df93-eb0f-4cb4-8148-f65a362f4f01" providerId="ADAL" clId="{17B1DE92-8915-4BC8-957D-B4412C9117CC}" dt="2025-09-09T15:22:47.922" v="485" actId="14100"/>
          <ac:spMkLst>
            <pc:docMk/>
            <pc:sldMk cId="4180867399" sldId="262"/>
            <ac:spMk id="14" creationId="{4F353127-0727-EA07-B90C-3086193CD5FF}"/>
          </ac:spMkLst>
        </pc:spChg>
        <pc:spChg chg="add mod">
          <ac:chgData name="SAAD MAZHER KHAN" userId="96e0df93-eb0f-4cb4-8148-f65a362f4f01" providerId="ADAL" clId="{17B1DE92-8915-4BC8-957D-B4412C9117CC}" dt="2025-09-09T15:22:30.773" v="482" actId="207"/>
          <ac:spMkLst>
            <pc:docMk/>
            <pc:sldMk cId="4180867399" sldId="262"/>
            <ac:spMk id="15" creationId="{6AFDA179-7FD4-23CC-5B21-27E25511B93C}"/>
          </ac:spMkLst>
        </pc:spChg>
        <pc:spChg chg="add mod">
          <ac:chgData name="SAAD MAZHER KHAN" userId="96e0df93-eb0f-4cb4-8148-f65a362f4f01" providerId="ADAL" clId="{17B1DE92-8915-4BC8-957D-B4412C9117CC}" dt="2025-09-09T15:22:51.344" v="486" actId="14100"/>
          <ac:spMkLst>
            <pc:docMk/>
            <pc:sldMk cId="4180867399" sldId="262"/>
            <ac:spMk id="18" creationId="{09D7E8C0-F8AA-97C9-8DEA-F3EDD230CCDC}"/>
          </ac:spMkLst>
        </pc:spChg>
        <pc:spChg chg="add mod">
          <ac:chgData name="SAAD MAZHER KHAN" userId="96e0df93-eb0f-4cb4-8148-f65a362f4f01" providerId="ADAL" clId="{17B1DE92-8915-4BC8-957D-B4412C9117CC}" dt="2025-09-09T15:22:30.773" v="482" actId="207"/>
          <ac:spMkLst>
            <pc:docMk/>
            <pc:sldMk cId="4180867399" sldId="262"/>
            <ac:spMk id="20" creationId="{4D314218-2083-FB78-4FB1-8EF0E4754EF4}"/>
          </ac:spMkLst>
        </pc:spChg>
        <pc:spChg chg="add mod">
          <ac:chgData name="SAAD MAZHER KHAN" userId="96e0df93-eb0f-4cb4-8148-f65a362f4f01" providerId="ADAL" clId="{17B1DE92-8915-4BC8-957D-B4412C9117CC}" dt="2025-09-09T15:22:30.773" v="482" actId="207"/>
          <ac:spMkLst>
            <pc:docMk/>
            <pc:sldMk cId="4180867399" sldId="262"/>
            <ac:spMk id="21" creationId="{7E76BFB1-23D4-693E-0E42-974E15FB3A02}"/>
          </ac:spMkLst>
        </pc:spChg>
      </pc:sldChg>
      <pc:sldChg chg="addSp delSp modSp new mod">
        <pc:chgData name="SAAD MAZHER KHAN" userId="96e0df93-eb0f-4cb4-8148-f65a362f4f01" providerId="ADAL" clId="{17B1DE92-8915-4BC8-957D-B4412C9117CC}" dt="2025-09-09T15:26:11.062" v="520" actId="20577"/>
        <pc:sldMkLst>
          <pc:docMk/>
          <pc:sldMk cId="3695314417" sldId="263"/>
        </pc:sldMkLst>
        <pc:spChg chg="del">
          <ac:chgData name="SAAD MAZHER KHAN" userId="96e0df93-eb0f-4cb4-8148-f65a362f4f01" providerId="ADAL" clId="{17B1DE92-8915-4BC8-957D-B4412C9117CC}" dt="2025-09-09T15:23:26.841" v="489" actId="478"/>
          <ac:spMkLst>
            <pc:docMk/>
            <pc:sldMk cId="3695314417" sldId="263"/>
            <ac:spMk id="2" creationId="{D450E161-E0D7-CC6D-A5EE-2BB7161AD884}"/>
          </ac:spMkLst>
        </pc:spChg>
        <pc:spChg chg="del">
          <ac:chgData name="SAAD MAZHER KHAN" userId="96e0df93-eb0f-4cb4-8148-f65a362f4f01" providerId="ADAL" clId="{17B1DE92-8915-4BC8-957D-B4412C9117CC}" dt="2025-09-09T15:23:25.717" v="488" actId="478"/>
          <ac:spMkLst>
            <pc:docMk/>
            <pc:sldMk cId="3695314417" sldId="263"/>
            <ac:spMk id="3" creationId="{42075011-2E63-E381-A094-0F5E0A683DD4}"/>
          </ac:spMkLst>
        </pc:spChg>
        <pc:spChg chg="add mod">
          <ac:chgData name="SAAD MAZHER KHAN" userId="96e0df93-eb0f-4cb4-8148-f65a362f4f01" providerId="ADAL" clId="{17B1DE92-8915-4BC8-957D-B4412C9117CC}" dt="2025-09-09T15:25:38.521" v="512" actId="207"/>
          <ac:spMkLst>
            <pc:docMk/>
            <pc:sldMk cId="3695314417" sldId="263"/>
            <ac:spMk id="5" creationId="{BD2672F8-900E-F64F-EEE4-9E20F7A59199}"/>
          </ac:spMkLst>
        </pc:spChg>
        <pc:spChg chg="add mod">
          <ac:chgData name="SAAD MAZHER KHAN" userId="96e0df93-eb0f-4cb4-8148-f65a362f4f01" providerId="ADAL" clId="{17B1DE92-8915-4BC8-957D-B4412C9117CC}" dt="2025-09-09T15:25:38.521" v="512" actId="207"/>
          <ac:spMkLst>
            <pc:docMk/>
            <pc:sldMk cId="3695314417" sldId="263"/>
            <ac:spMk id="6" creationId="{71B7E2B7-12CF-9CE3-5E1C-325866F5F3CB}"/>
          </ac:spMkLst>
        </pc:spChg>
        <pc:spChg chg="add mod">
          <ac:chgData name="SAAD MAZHER KHAN" userId="96e0df93-eb0f-4cb4-8148-f65a362f4f01" providerId="ADAL" clId="{17B1DE92-8915-4BC8-957D-B4412C9117CC}" dt="2025-09-09T15:24:10.577" v="497" actId="14100"/>
          <ac:spMkLst>
            <pc:docMk/>
            <pc:sldMk cId="3695314417" sldId="263"/>
            <ac:spMk id="7" creationId="{592CF32F-A4BE-B231-CD8F-D527694441D6}"/>
          </ac:spMkLst>
        </pc:spChg>
        <pc:spChg chg="add mod">
          <ac:chgData name="SAAD MAZHER KHAN" userId="96e0df93-eb0f-4cb4-8148-f65a362f4f01" providerId="ADAL" clId="{17B1DE92-8915-4BC8-957D-B4412C9117CC}" dt="2025-09-09T15:26:11.062" v="520" actId="20577"/>
          <ac:spMkLst>
            <pc:docMk/>
            <pc:sldMk cId="3695314417" sldId="263"/>
            <ac:spMk id="8" creationId="{0DF22E1E-77DB-278E-7DAB-D7A25C022114}"/>
          </ac:spMkLst>
        </pc:spChg>
        <pc:spChg chg="add mod">
          <ac:chgData name="SAAD MAZHER KHAN" userId="96e0df93-eb0f-4cb4-8148-f65a362f4f01" providerId="ADAL" clId="{17B1DE92-8915-4BC8-957D-B4412C9117CC}" dt="2025-09-09T15:25:34.698" v="511" actId="207"/>
          <ac:spMkLst>
            <pc:docMk/>
            <pc:sldMk cId="3695314417" sldId="263"/>
            <ac:spMk id="9" creationId="{A8A7D7D8-486B-2145-3476-0B538B22B3A1}"/>
          </ac:spMkLst>
        </pc:spChg>
        <pc:spChg chg="add mod">
          <ac:chgData name="SAAD MAZHER KHAN" userId="96e0df93-eb0f-4cb4-8148-f65a362f4f01" providerId="ADAL" clId="{17B1DE92-8915-4BC8-957D-B4412C9117CC}" dt="2025-09-09T15:25:30.801" v="510" actId="207"/>
          <ac:spMkLst>
            <pc:docMk/>
            <pc:sldMk cId="3695314417" sldId="263"/>
            <ac:spMk id="10" creationId="{81ADA5B6-0D65-E0D6-D79A-AAFD4625BF42}"/>
          </ac:spMkLst>
        </pc:spChg>
        <pc:picChg chg="add mod">
          <ac:chgData name="SAAD MAZHER KHAN" userId="96e0df93-eb0f-4cb4-8148-f65a362f4f01" providerId="ADAL" clId="{17B1DE92-8915-4BC8-957D-B4412C9117CC}" dt="2025-09-09T15:23:45.941" v="493" actId="14100"/>
          <ac:picMkLst>
            <pc:docMk/>
            <pc:sldMk cId="3695314417" sldId="263"/>
            <ac:picMk id="4" creationId="{DFA226AD-6E53-08D8-B093-DEC6AA32547F}"/>
          </ac:picMkLst>
        </pc:picChg>
      </pc:sldChg>
      <pc:sldChg chg="addSp delSp modSp new mod">
        <pc:chgData name="SAAD MAZHER KHAN" userId="96e0df93-eb0f-4cb4-8148-f65a362f4f01" providerId="ADAL" clId="{17B1DE92-8915-4BC8-957D-B4412C9117CC}" dt="2025-09-10T01:35:11.891" v="1258" actId="20577"/>
        <pc:sldMkLst>
          <pc:docMk/>
          <pc:sldMk cId="937079231" sldId="264"/>
        </pc:sldMkLst>
        <pc:spChg chg="del">
          <ac:chgData name="SAAD MAZHER KHAN" userId="96e0df93-eb0f-4cb4-8148-f65a362f4f01" providerId="ADAL" clId="{17B1DE92-8915-4BC8-957D-B4412C9117CC}" dt="2025-09-09T15:26:27.447" v="524" actId="478"/>
          <ac:spMkLst>
            <pc:docMk/>
            <pc:sldMk cId="937079231" sldId="264"/>
            <ac:spMk id="2" creationId="{4CCE0916-3026-CF29-1BE5-F5340B8C0956}"/>
          </ac:spMkLst>
        </pc:spChg>
        <pc:spChg chg="del mod">
          <ac:chgData name="SAAD MAZHER KHAN" userId="96e0df93-eb0f-4cb4-8148-f65a362f4f01" providerId="ADAL" clId="{17B1DE92-8915-4BC8-957D-B4412C9117CC}" dt="2025-09-09T15:26:22.946" v="523" actId="478"/>
          <ac:spMkLst>
            <pc:docMk/>
            <pc:sldMk cId="937079231" sldId="264"/>
            <ac:spMk id="3" creationId="{B5A7E8F4-CD50-B1E4-BFC6-534EF1E39404}"/>
          </ac:spMkLst>
        </pc:spChg>
        <pc:spChg chg="add mod">
          <ac:chgData name="SAAD MAZHER KHAN" userId="96e0df93-eb0f-4cb4-8148-f65a362f4f01" providerId="ADAL" clId="{17B1DE92-8915-4BC8-957D-B4412C9117CC}" dt="2025-09-09T15:28:09.051" v="555" actId="207"/>
          <ac:spMkLst>
            <pc:docMk/>
            <pc:sldMk cId="937079231" sldId="264"/>
            <ac:spMk id="5" creationId="{EBA552E8-189F-CE16-9A28-B2EDB12D1081}"/>
          </ac:spMkLst>
        </pc:spChg>
        <pc:spChg chg="mod">
          <ac:chgData name="SAAD MAZHER KHAN" userId="96e0df93-eb0f-4cb4-8148-f65a362f4f01" providerId="ADAL" clId="{17B1DE92-8915-4BC8-957D-B4412C9117CC}" dt="2025-09-09T15:28:09.051" v="555" actId="207"/>
          <ac:spMkLst>
            <pc:docMk/>
            <pc:sldMk cId="937079231" sldId="264"/>
            <ac:spMk id="6" creationId="{5A560B64-D5B1-A103-040D-C04C7770E0C9}"/>
          </ac:spMkLst>
        </pc:spChg>
        <pc:spChg chg="add mod">
          <ac:chgData name="SAAD MAZHER KHAN" userId="96e0df93-eb0f-4cb4-8148-f65a362f4f01" providerId="ADAL" clId="{17B1DE92-8915-4BC8-957D-B4412C9117CC}" dt="2025-09-09T15:28:09.051" v="555" actId="207"/>
          <ac:spMkLst>
            <pc:docMk/>
            <pc:sldMk cId="937079231" sldId="264"/>
            <ac:spMk id="7" creationId="{0454B4E7-F5EF-E09C-CC80-81F60DF114F7}"/>
          </ac:spMkLst>
        </pc:spChg>
        <pc:spChg chg="add mod">
          <ac:chgData name="SAAD MAZHER KHAN" userId="96e0df93-eb0f-4cb4-8148-f65a362f4f01" providerId="ADAL" clId="{17B1DE92-8915-4BC8-957D-B4412C9117CC}" dt="2025-09-09T15:28:09.051" v="555" actId="207"/>
          <ac:spMkLst>
            <pc:docMk/>
            <pc:sldMk cId="937079231" sldId="264"/>
            <ac:spMk id="8" creationId="{BF407A94-B623-07E0-7D69-F4B8AA3B52B6}"/>
          </ac:spMkLst>
        </pc:spChg>
        <pc:spChg chg="add mod">
          <ac:chgData name="SAAD MAZHER KHAN" userId="96e0df93-eb0f-4cb4-8148-f65a362f4f01" providerId="ADAL" clId="{17B1DE92-8915-4BC8-957D-B4412C9117CC}" dt="2025-09-09T15:27:59.772" v="554" actId="1036"/>
          <ac:spMkLst>
            <pc:docMk/>
            <pc:sldMk cId="937079231" sldId="264"/>
            <ac:spMk id="9" creationId="{19824DC8-C19C-7531-7FEE-8941BC374B5C}"/>
          </ac:spMkLst>
        </pc:spChg>
        <pc:spChg chg="add mod">
          <ac:chgData name="SAAD MAZHER KHAN" userId="96e0df93-eb0f-4cb4-8148-f65a362f4f01" providerId="ADAL" clId="{17B1DE92-8915-4BC8-957D-B4412C9117CC}" dt="2025-09-10T01:35:07.537" v="1255" actId="20577"/>
          <ac:spMkLst>
            <pc:docMk/>
            <pc:sldMk cId="937079231" sldId="264"/>
            <ac:spMk id="10" creationId="{8DEA3227-0305-B9E2-D25C-87094FD19BF7}"/>
          </ac:spMkLst>
        </pc:spChg>
        <pc:spChg chg="mod">
          <ac:chgData name="SAAD MAZHER KHAN" userId="96e0df93-eb0f-4cb4-8148-f65a362f4f01" providerId="ADAL" clId="{17B1DE92-8915-4BC8-957D-B4412C9117CC}" dt="2025-09-09T15:28:09.051" v="555" actId="207"/>
          <ac:spMkLst>
            <pc:docMk/>
            <pc:sldMk cId="937079231" sldId="264"/>
            <ac:spMk id="11" creationId="{5A534B90-CFBD-6C63-22B9-35C34054C64C}"/>
          </ac:spMkLst>
        </pc:spChg>
        <pc:spChg chg="add mod">
          <ac:chgData name="SAAD MAZHER KHAN" userId="96e0df93-eb0f-4cb4-8148-f65a362f4f01" providerId="ADAL" clId="{17B1DE92-8915-4BC8-957D-B4412C9117CC}" dt="2025-09-09T15:27:52.114" v="546" actId="1036"/>
          <ac:spMkLst>
            <pc:docMk/>
            <pc:sldMk cId="937079231" sldId="264"/>
            <ac:spMk id="12" creationId="{AF628CE3-F468-35A5-33DD-C6E283609734}"/>
          </ac:spMkLst>
        </pc:spChg>
        <pc:spChg chg="mod">
          <ac:chgData name="SAAD MAZHER KHAN" userId="96e0df93-eb0f-4cb4-8148-f65a362f4f01" providerId="ADAL" clId="{17B1DE92-8915-4BC8-957D-B4412C9117CC}" dt="2025-09-10T01:35:11.891" v="1258" actId="20577"/>
          <ac:spMkLst>
            <pc:docMk/>
            <pc:sldMk cId="937079231" sldId="264"/>
            <ac:spMk id="13" creationId="{ED377B9E-FF4C-CC1B-538B-4CBACFE4A9E9}"/>
          </ac:spMkLst>
        </pc:spChg>
        <pc:spChg chg="add mod">
          <ac:chgData name="SAAD MAZHER KHAN" userId="96e0df93-eb0f-4cb4-8148-f65a362f4f01" providerId="ADAL" clId="{17B1DE92-8915-4BC8-957D-B4412C9117CC}" dt="2025-09-09T15:28:09.051" v="555" actId="207"/>
          <ac:spMkLst>
            <pc:docMk/>
            <pc:sldMk cId="937079231" sldId="264"/>
            <ac:spMk id="14" creationId="{E3A9FAB5-EE1E-2550-6F23-B7F5222536A5}"/>
          </ac:spMkLst>
        </pc:spChg>
        <pc:spChg chg="mod">
          <ac:chgData name="SAAD MAZHER KHAN" userId="96e0df93-eb0f-4cb4-8148-f65a362f4f01" providerId="ADAL" clId="{17B1DE92-8915-4BC8-957D-B4412C9117CC}" dt="2025-09-09T15:28:09.051" v="555" actId="207"/>
          <ac:spMkLst>
            <pc:docMk/>
            <pc:sldMk cId="937079231" sldId="264"/>
            <ac:spMk id="15" creationId="{EFD53C5B-04FB-5549-FCF5-CDD61D034348}"/>
          </ac:spMkLst>
        </pc:spChg>
        <pc:spChg chg="add mod">
          <ac:chgData name="SAAD MAZHER KHAN" userId="96e0df93-eb0f-4cb4-8148-f65a362f4f01" providerId="ADAL" clId="{17B1DE92-8915-4BC8-957D-B4412C9117CC}" dt="2025-09-09T15:27:11.627" v="526" actId="1076"/>
          <ac:spMkLst>
            <pc:docMk/>
            <pc:sldMk cId="937079231" sldId="264"/>
            <ac:spMk id="16" creationId="{27EAC192-344E-A56A-4B28-DA741242CC18}"/>
          </ac:spMkLst>
        </pc:spChg>
        <pc:spChg chg="add mod">
          <ac:chgData name="SAAD MAZHER KHAN" userId="96e0df93-eb0f-4cb4-8148-f65a362f4f01" providerId="ADAL" clId="{17B1DE92-8915-4BC8-957D-B4412C9117CC}" dt="2025-09-09T15:27:11.627" v="526" actId="1076"/>
          <ac:spMkLst>
            <pc:docMk/>
            <pc:sldMk cId="937079231" sldId="264"/>
            <ac:spMk id="17" creationId="{ACE2194D-4704-C3AA-51CC-EF50F68B30DB}"/>
          </ac:spMkLst>
        </pc:spChg>
        <pc:spChg chg="add mod">
          <ac:chgData name="SAAD MAZHER KHAN" userId="96e0df93-eb0f-4cb4-8148-f65a362f4f01" providerId="ADAL" clId="{17B1DE92-8915-4BC8-957D-B4412C9117CC}" dt="2025-09-09T15:27:43.245" v="530" actId="1076"/>
          <ac:spMkLst>
            <pc:docMk/>
            <pc:sldMk cId="937079231" sldId="264"/>
            <ac:spMk id="18" creationId="{078880D7-7F75-16E0-0C10-D347A020D002}"/>
          </ac:spMkLst>
        </pc:spChg>
        <pc:picChg chg="mod">
          <ac:chgData name="SAAD MAZHER KHAN" userId="96e0df93-eb0f-4cb4-8148-f65a362f4f01" providerId="ADAL" clId="{17B1DE92-8915-4BC8-957D-B4412C9117CC}" dt="2025-09-09T15:27:30.885" v="529" actId="14100"/>
          <ac:picMkLst>
            <pc:docMk/>
            <pc:sldMk cId="937079231" sldId="264"/>
            <ac:picMk id="4" creationId="{4FFD68E7-C0AC-5939-BCD8-FC376F116D91}"/>
          </ac:picMkLst>
        </pc:picChg>
      </pc:sldChg>
      <pc:sldChg chg="addSp delSp modSp new mod">
        <pc:chgData name="SAAD MAZHER KHAN" userId="96e0df93-eb0f-4cb4-8148-f65a362f4f01" providerId="ADAL" clId="{17B1DE92-8915-4BC8-957D-B4412C9117CC}" dt="2025-09-10T01:36:07.597" v="1271" actId="20577"/>
        <pc:sldMkLst>
          <pc:docMk/>
          <pc:sldMk cId="4222264105" sldId="265"/>
        </pc:sldMkLst>
        <pc:spChg chg="del">
          <ac:chgData name="SAAD MAZHER KHAN" userId="96e0df93-eb0f-4cb4-8148-f65a362f4f01" providerId="ADAL" clId="{17B1DE92-8915-4BC8-957D-B4412C9117CC}" dt="2025-09-09T15:28:22.848" v="558" actId="478"/>
          <ac:spMkLst>
            <pc:docMk/>
            <pc:sldMk cId="4222264105" sldId="265"/>
            <ac:spMk id="2" creationId="{77D1C1AA-72CC-81D8-4946-AEE67D3C192E}"/>
          </ac:spMkLst>
        </pc:spChg>
        <pc:spChg chg="del">
          <ac:chgData name="SAAD MAZHER KHAN" userId="96e0df93-eb0f-4cb4-8148-f65a362f4f01" providerId="ADAL" clId="{17B1DE92-8915-4BC8-957D-B4412C9117CC}" dt="2025-09-09T15:28:19.854" v="557" actId="478"/>
          <ac:spMkLst>
            <pc:docMk/>
            <pc:sldMk cId="4222264105" sldId="265"/>
            <ac:spMk id="3" creationId="{EE8E8789-EC4D-329B-586E-37A216DA0195}"/>
          </ac:spMkLst>
        </pc:spChg>
        <pc:spChg chg="mod">
          <ac:chgData name="SAAD MAZHER KHAN" userId="96e0df93-eb0f-4cb4-8148-f65a362f4f01" providerId="ADAL" clId="{17B1DE92-8915-4BC8-957D-B4412C9117CC}" dt="2025-09-09T15:30:32.690" v="698" actId="207"/>
          <ac:spMkLst>
            <pc:docMk/>
            <pc:sldMk cId="4222264105" sldId="265"/>
            <ac:spMk id="4" creationId="{6A300370-E30D-1C1A-6237-94DA886D1EEE}"/>
          </ac:spMkLst>
        </pc:spChg>
        <pc:spChg chg="mod">
          <ac:chgData name="SAAD MAZHER KHAN" userId="96e0df93-eb0f-4cb4-8148-f65a362f4f01" providerId="ADAL" clId="{17B1DE92-8915-4BC8-957D-B4412C9117CC}" dt="2025-09-09T15:30:32.690" v="698" actId="207"/>
          <ac:spMkLst>
            <pc:docMk/>
            <pc:sldMk cId="4222264105" sldId="265"/>
            <ac:spMk id="5" creationId="{C01CAA8C-A8DB-DDCD-DD06-E4675F4D30EB}"/>
          </ac:spMkLst>
        </pc:spChg>
        <pc:spChg chg="add mod">
          <ac:chgData name="SAAD MAZHER KHAN" userId="96e0df93-eb0f-4cb4-8148-f65a362f4f01" providerId="ADAL" clId="{17B1DE92-8915-4BC8-957D-B4412C9117CC}" dt="2025-09-09T15:30:32.690" v="698" actId="207"/>
          <ac:spMkLst>
            <pc:docMk/>
            <pc:sldMk cId="4222264105" sldId="265"/>
            <ac:spMk id="6" creationId="{137F0098-5E38-566B-6799-13674F6BD542}"/>
          </ac:spMkLst>
        </pc:spChg>
        <pc:spChg chg="add mod">
          <ac:chgData name="SAAD MAZHER KHAN" userId="96e0df93-eb0f-4cb4-8148-f65a362f4f01" providerId="ADAL" clId="{17B1DE92-8915-4BC8-957D-B4412C9117CC}" dt="2025-09-09T15:30:32.690" v="698" actId="207"/>
          <ac:spMkLst>
            <pc:docMk/>
            <pc:sldMk cId="4222264105" sldId="265"/>
            <ac:spMk id="7" creationId="{3900A5CC-3C70-D5F6-F982-331F7C099300}"/>
          </ac:spMkLst>
        </pc:spChg>
        <pc:spChg chg="mod">
          <ac:chgData name="SAAD MAZHER KHAN" userId="96e0df93-eb0f-4cb4-8148-f65a362f4f01" providerId="ADAL" clId="{17B1DE92-8915-4BC8-957D-B4412C9117CC}" dt="2025-09-09T15:29:20.977" v="562" actId="14100"/>
          <ac:spMkLst>
            <pc:docMk/>
            <pc:sldMk cId="4222264105" sldId="265"/>
            <ac:spMk id="8" creationId="{6A24E3C4-B1E5-6DB7-F86A-05B7A49A53D1}"/>
          </ac:spMkLst>
        </pc:spChg>
        <pc:spChg chg="add mod">
          <ac:chgData name="SAAD MAZHER KHAN" userId="96e0df93-eb0f-4cb4-8148-f65a362f4f01" providerId="ADAL" clId="{17B1DE92-8915-4BC8-957D-B4412C9117CC}" dt="2025-09-09T15:29:02.935" v="560" actId="1076"/>
          <ac:spMkLst>
            <pc:docMk/>
            <pc:sldMk cId="4222264105" sldId="265"/>
            <ac:spMk id="9" creationId="{5644207B-235D-814A-2EE8-50FD2D0E75B2}"/>
          </ac:spMkLst>
        </pc:spChg>
        <pc:spChg chg="add mod">
          <ac:chgData name="SAAD MAZHER KHAN" userId="96e0df93-eb0f-4cb4-8148-f65a362f4f01" providerId="ADAL" clId="{17B1DE92-8915-4BC8-957D-B4412C9117CC}" dt="2025-09-09T15:30:32.690" v="698" actId="207"/>
          <ac:spMkLst>
            <pc:docMk/>
            <pc:sldMk cId="4222264105" sldId="265"/>
            <ac:spMk id="10" creationId="{AA50E274-05FC-05E2-9A1D-08C387F3C0FD}"/>
          </ac:spMkLst>
        </pc:spChg>
        <pc:spChg chg="mod">
          <ac:chgData name="SAAD MAZHER KHAN" userId="96e0df93-eb0f-4cb4-8148-f65a362f4f01" providerId="ADAL" clId="{17B1DE92-8915-4BC8-957D-B4412C9117CC}" dt="2025-09-09T15:30:32.690" v="698" actId="207"/>
          <ac:spMkLst>
            <pc:docMk/>
            <pc:sldMk cId="4222264105" sldId="265"/>
            <ac:spMk id="11" creationId="{9F2DBE36-127B-1A7B-16A3-FB599C36B23D}"/>
          </ac:spMkLst>
        </pc:spChg>
        <pc:spChg chg="mod">
          <ac:chgData name="SAAD MAZHER KHAN" userId="96e0df93-eb0f-4cb4-8148-f65a362f4f01" providerId="ADAL" clId="{17B1DE92-8915-4BC8-957D-B4412C9117CC}" dt="2025-09-09T15:29:43.095" v="609" actId="14100"/>
          <ac:spMkLst>
            <pc:docMk/>
            <pc:sldMk cId="4222264105" sldId="265"/>
            <ac:spMk id="12" creationId="{251C30A0-546C-C913-CF4D-7161E233C0B3}"/>
          </ac:spMkLst>
        </pc:spChg>
        <pc:spChg chg="add mod">
          <ac:chgData name="SAAD MAZHER KHAN" userId="96e0df93-eb0f-4cb4-8148-f65a362f4f01" providerId="ADAL" clId="{17B1DE92-8915-4BC8-957D-B4412C9117CC}" dt="2025-09-09T15:29:28.297" v="581" actId="1037"/>
          <ac:spMkLst>
            <pc:docMk/>
            <pc:sldMk cId="4222264105" sldId="265"/>
            <ac:spMk id="13" creationId="{F9374F9D-2475-0C02-DEF3-78F7C7981CB8}"/>
          </ac:spMkLst>
        </pc:spChg>
        <pc:spChg chg="add mod">
          <ac:chgData name="SAAD MAZHER KHAN" userId="96e0df93-eb0f-4cb4-8148-f65a362f4f01" providerId="ADAL" clId="{17B1DE92-8915-4BC8-957D-B4412C9117CC}" dt="2025-09-09T15:30:32.690" v="698" actId="207"/>
          <ac:spMkLst>
            <pc:docMk/>
            <pc:sldMk cId="4222264105" sldId="265"/>
            <ac:spMk id="14" creationId="{A3D47B0F-6C88-BB71-119E-213DA9079DDC}"/>
          </ac:spMkLst>
        </pc:spChg>
        <pc:spChg chg="add mod">
          <ac:chgData name="SAAD MAZHER KHAN" userId="96e0df93-eb0f-4cb4-8148-f65a362f4f01" providerId="ADAL" clId="{17B1DE92-8915-4BC8-957D-B4412C9117CC}" dt="2025-09-09T15:30:32.690" v="698" actId="207"/>
          <ac:spMkLst>
            <pc:docMk/>
            <pc:sldMk cId="4222264105" sldId="265"/>
            <ac:spMk id="15" creationId="{52F7035E-5213-0EBD-F26A-D46C7E493A72}"/>
          </ac:spMkLst>
        </pc:spChg>
        <pc:spChg chg="mod">
          <ac:chgData name="SAAD MAZHER KHAN" userId="96e0df93-eb0f-4cb4-8148-f65a362f4f01" providerId="ADAL" clId="{17B1DE92-8915-4BC8-957D-B4412C9117CC}" dt="2025-09-09T15:29:50.878" v="622" actId="1037"/>
          <ac:spMkLst>
            <pc:docMk/>
            <pc:sldMk cId="4222264105" sldId="265"/>
            <ac:spMk id="16" creationId="{A3A24039-CE63-F3F7-FF7F-893961315788}"/>
          </ac:spMkLst>
        </pc:spChg>
        <pc:spChg chg="mod">
          <ac:chgData name="SAAD MAZHER KHAN" userId="96e0df93-eb0f-4cb4-8148-f65a362f4f01" providerId="ADAL" clId="{17B1DE92-8915-4BC8-957D-B4412C9117CC}" dt="2025-09-09T15:29:50.878" v="622" actId="1037"/>
          <ac:spMkLst>
            <pc:docMk/>
            <pc:sldMk cId="4222264105" sldId="265"/>
            <ac:spMk id="17" creationId="{E9799EFB-DE60-77DF-4785-FAFF88BF2685}"/>
          </ac:spMkLst>
        </pc:spChg>
        <pc:spChg chg="add mod">
          <ac:chgData name="SAAD MAZHER KHAN" userId="96e0df93-eb0f-4cb4-8148-f65a362f4f01" providerId="ADAL" clId="{17B1DE92-8915-4BC8-957D-B4412C9117CC}" dt="2025-09-09T15:30:32.690" v="698" actId="207"/>
          <ac:spMkLst>
            <pc:docMk/>
            <pc:sldMk cId="4222264105" sldId="265"/>
            <ac:spMk id="18" creationId="{D656131B-F5D0-9321-2AFC-169C32E3EE5C}"/>
          </ac:spMkLst>
        </pc:spChg>
        <pc:spChg chg="mod">
          <ac:chgData name="SAAD MAZHER KHAN" userId="96e0df93-eb0f-4cb4-8148-f65a362f4f01" providerId="ADAL" clId="{17B1DE92-8915-4BC8-957D-B4412C9117CC}" dt="2025-09-09T15:30:32.690" v="698" actId="207"/>
          <ac:spMkLst>
            <pc:docMk/>
            <pc:sldMk cId="4222264105" sldId="265"/>
            <ac:spMk id="19" creationId="{CA16429A-B37A-EAC7-FCE9-10F9F9236394}"/>
          </ac:spMkLst>
        </pc:spChg>
        <pc:spChg chg="mod">
          <ac:chgData name="SAAD MAZHER KHAN" userId="96e0df93-eb0f-4cb4-8148-f65a362f4f01" providerId="ADAL" clId="{17B1DE92-8915-4BC8-957D-B4412C9117CC}" dt="2025-09-09T15:30:15.562" v="697" actId="14100"/>
          <ac:spMkLst>
            <pc:docMk/>
            <pc:sldMk cId="4222264105" sldId="265"/>
            <ac:spMk id="20" creationId="{C5BF3C5E-6F51-36C6-DA06-B300A4DC2EE3}"/>
          </ac:spMkLst>
        </pc:spChg>
        <pc:spChg chg="add mod">
          <ac:chgData name="SAAD MAZHER KHAN" userId="96e0df93-eb0f-4cb4-8148-f65a362f4f01" providerId="ADAL" clId="{17B1DE92-8915-4BC8-957D-B4412C9117CC}" dt="2025-09-09T15:30:07.208" v="696" actId="1035"/>
          <ac:spMkLst>
            <pc:docMk/>
            <pc:sldMk cId="4222264105" sldId="265"/>
            <ac:spMk id="21" creationId="{C4149846-D866-8682-A508-FA6EB78A204B}"/>
          </ac:spMkLst>
        </pc:spChg>
        <pc:spChg chg="mod">
          <ac:chgData name="SAAD MAZHER KHAN" userId="96e0df93-eb0f-4cb4-8148-f65a362f4f01" providerId="ADAL" clId="{17B1DE92-8915-4BC8-957D-B4412C9117CC}" dt="2025-09-10T01:36:07.597" v="1271" actId="20577"/>
          <ac:spMkLst>
            <pc:docMk/>
            <pc:sldMk cId="4222264105" sldId="265"/>
            <ac:spMk id="22" creationId="{A4AA6C81-557B-BB14-8D33-A333D3A8D9C7}"/>
          </ac:spMkLst>
        </pc:spChg>
        <pc:spChg chg="mod">
          <ac:chgData name="SAAD MAZHER KHAN" userId="96e0df93-eb0f-4cb4-8148-f65a362f4f01" providerId="ADAL" clId="{17B1DE92-8915-4BC8-957D-B4412C9117CC}" dt="2025-09-09T15:29:14.499" v="561" actId="14100"/>
          <ac:spMkLst>
            <pc:docMk/>
            <pc:sldMk cId="4222264105" sldId="265"/>
            <ac:spMk id="23" creationId="{362491DB-565C-A9B9-F498-0325C19BED43}"/>
          </ac:spMkLst>
        </pc:spChg>
        <pc:spChg chg="add mod">
          <ac:chgData name="SAAD MAZHER KHAN" userId="96e0df93-eb0f-4cb4-8148-f65a362f4f01" providerId="ADAL" clId="{17B1DE92-8915-4BC8-957D-B4412C9117CC}" dt="2025-09-09T15:29:02.935" v="560" actId="1076"/>
          <ac:spMkLst>
            <pc:docMk/>
            <pc:sldMk cId="4222264105" sldId="265"/>
            <ac:spMk id="24" creationId="{05A94ACD-2948-A486-5544-32BFF00D8E67}"/>
          </ac:spMkLst>
        </pc:spChg>
      </pc:sldChg>
      <pc:sldChg chg="addSp delSp modSp new mod">
        <pc:chgData name="SAAD MAZHER KHAN" userId="96e0df93-eb0f-4cb4-8148-f65a362f4f01" providerId="ADAL" clId="{17B1DE92-8915-4BC8-957D-B4412C9117CC}" dt="2025-09-10T01:37:47.407" v="1286" actId="20577"/>
        <pc:sldMkLst>
          <pc:docMk/>
          <pc:sldMk cId="3037023342" sldId="266"/>
        </pc:sldMkLst>
        <pc:spChg chg="del">
          <ac:chgData name="SAAD MAZHER KHAN" userId="96e0df93-eb0f-4cb4-8148-f65a362f4f01" providerId="ADAL" clId="{17B1DE92-8915-4BC8-957D-B4412C9117CC}" dt="2025-09-09T15:31:06.898" v="704" actId="478"/>
          <ac:spMkLst>
            <pc:docMk/>
            <pc:sldMk cId="3037023342" sldId="266"/>
            <ac:spMk id="2" creationId="{7948847E-17E4-BC21-7380-2A87FF2F660E}"/>
          </ac:spMkLst>
        </pc:spChg>
        <pc:spChg chg="del">
          <ac:chgData name="SAAD MAZHER KHAN" userId="96e0df93-eb0f-4cb4-8148-f65a362f4f01" providerId="ADAL" clId="{17B1DE92-8915-4BC8-957D-B4412C9117CC}" dt="2025-09-09T15:31:03.557" v="703" actId="478"/>
          <ac:spMkLst>
            <pc:docMk/>
            <pc:sldMk cId="3037023342" sldId="266"/>
            <ac:spMk id="3" creationId="{5353049E-61BA-F015-8DFC-D30D6934D141}"/>
          </ac:spMkLst>
        </pc:spChg>
        <pc:spChg chg="mod">
          <ac:chgData name="SAAD MAZHER KHAN" userId="96e0df93-eb0f-4cb4-8148-f65a362f4f01" providerId="ADAL" clId="{17B1DE92-8915-4BC8-957D-B4412C9117CC}" dt="2025-09-09T15:32:59.230" v="727" actId="1076"/>
          <ac:spMkLst>
            <pc:docMk/>
            <pc:sldMk cId="3037023342" sldId="266"/>
            <ac:spMk id="4" creationId="{DFB4E72F-0CB7-B496-ADFE-D8E52199F458}"/>
          </ac:spMkLst>
        </pc:spChg>
        <pc:spChg chg="mod">
          <ac:chgData name="SAAD MAZHER KHAN" userId="96e0df93-eb0f-4cb4-8148-f65a362f4f01" providerId="ADAL" clId="{17B1DE92-8915-4BC8-957D-B4412C9117CC}" dt="2025-09-09T15:33:33.782" v="728" actId="207"/>
          <ac:spMkLst>
            <pc:docMk/>
            <pc:sldMk cId="3037023342" sldId="266"/>
            <ac:spMk id="5" creationId="{B349656C-F359-4BA8-8310-186D7082943C}"/>
          </ac:spMkLst>
        </pc:spChg>
        <pc:spChg chg="add mod">
          <ac:chgData name="SAAD MAZHER KHAN" userId="96e0df93-eb0f-4cb4-8148-f65a362f4f01" providerId="ADAL" clId="{17B1DE92-8915-4BC8-957D-B4412C9117CC}" dt="2025-09-09T15:33:33.782" v="728" actId="207"/>
          <ac:spMkLst>
            <pc:docMk/>
            <pc:sldMk cId="3037023342" sldId="266"/>
            <ac:spMk id="7" creationId="{05B86DE2-1103-B56D-569C-998CA7244147}"/>
          </ac:spMkLst>
        </pc:spChg>
        <pc:spChg chg="mod">
          <ac:chgData name="SAAD MAZHER KHAN" userId="96e0df93-eb0f-4cb4-8148-f65a362f4f01" providerId="ADAL" clId="{17B1DE92-8915-4BC8-957D-B4412C9117CC}" dt="2025-09-09T15:32:20.292" v="707" actId="14100"/>
          <ac:spMkLst>
            <pc:docMk/>
            <pc:sldMk cId="3037023342" sldId="266"/>
            <ac:spMk id="10" creationId="{76A5FD3A-3322-114F-97C7-27733E731ACE}"/>
          </ac:spMkLst>
        </pc:spChg>
        <pc:spChg chg="add mod">
          <ac:chgData name="SAAD MAZHER KHAN" userId="96e0df93-eb0f-4cb4-8148-f65a362f4f01" providerId="ADAL" clId="{17B1DE92-8915-4BC8-957D-B4412C9117CC}" dt="2025-09-10T01:37:18.841" v="1278" actId="20577"/>
          <ac:spMkLst>
            <pc:docMk/>
            <pc:sldMk cId="3037023342" sldId="266"/>
            <ac:spMk id="12" creationId="{A6398100-4FA7-DC52-4C3B-C4E7A1FB1775}"/>
          </ac:spMkLst>
        </pc:spChg>
        <pc:spChg chg="mod">
          <ac:chgData name="SAAD MAZHER KHAN" userId="96e0df93-eb0f-4cb4-8148-f65a362f4f01" providerId="ADAL" clId="{17B1DE92-8915-4BC8-957D-B4412C9117CC}" dt="2025-09-09T15:33:47.347" v="729" actId="14100"/>
          <ac:spMkLst>
            <pc:docMk/>
            <pc:sldMk cId="3037023342" sldId="266"/>
            <ac:spMk id="14" creationId="{0BAB3B4B-85CF-234B-507E-55FA1D69D7A6}"/>
          </ac:spMkLst>
        </pc:spChg>
        <pc:spChg chg="add mod">
          <ac:chgData name="SAAD MAZHER KHAN" userId="96e0df93-eb0f-4cb4-8148-f65a362f4f01" providerId="ADAL" clId="{17B1DE92-8915-4BC8-957D-B4412C9117CC}" dt="2025-09-09T15:33:33.782" v="728" actId="207"/>
          <ac:spMkLst>
            <pc:docMk/>
            <pc:sldMk cId="3037023342" sldId="266"/>
            <ac:spMk id="15" creationId="{DBE2C037-80E2-3194-038B-D1A88541A529}"/>
          </ac:spMkLst>
        </pc:spChg>
        <pc:spChg chg="mod">
          <ac:chgData name="SAAD MAZHER KHAN" userId="96e0df93-eb0f-4cb4-8148-f65a362f4f01" providerId="ADAL" clId="{17B1DE92-8915-4BC8-957D-B4412C9117CC}" dt="2025-09-10T01:37:47.407" v="1286" actId="20577"/>
          <ac:spMkLst>
            <pc:docMk/>
            <pc:sldMk cId="3037023342" sldId="266"/>
            <ac:spMk id="16" creationId="{540EBADA-4C62-48C2-92C5-AF83DF247EFC}"/>
          </ac:spMkLst>
        </pc:spChg>
        <pc:spChg chg="mod">
          <ac:chgData name="SAAD MAZHER KHAN" userId="96e0df93-eb0f-4cb4-8148-f65a362f4f01" providerId="ADAL" clId="{17B1DE92-8915-4BC8-957D-B4412C9117CC}" dt="2025-09-09T15:32:36.001" v="722" actId="14100"/>
          <ac:spMkLst>
            <pc:docMk/>
            <pc:sldMk cId="3037023342" sldId="266"/>
            <ac:spMk id="18" creationId="{AC2B188C-D9F4-F312-A8FB-BD7A9D3A421B}"/>
          </ac:spMkLst>
        </pc:spChg>
        <pc:spChg chg="add mod">
          <ac:chgData name="SAAD MAZHER KHAN" userId="96e0df93-eb0f-4cb4-8148-f65a362f4f01" providerId="ADAL" clId="{17B1DE92-8915-4BC8-957D-B4412C9117CC}" dt="2025-09-09T15:33:33.782" v="728" actId="207"/>
          <ac:spMkLst>
            <pc:docMk/>
            <pc:sldMk cId="3037023342" sldId="266"/>
            <ac:spMk id="19" creationId="{83E6EB50-453C-0DB4-947E-9F8CD4859C6C}"/>
          </ac:spMkLst>
        </pc:spChg>
        <pc:spChg chg="mod">
          <ac:chgData name="SAAD MAZHER KHAN" userId="96e0df93-eb0f-4cb4-8148-f65a362f4f01" providerId="ADAL" clId="{17B1DE92-8915-4BC8-957D-B4412C9117CC}" dt="2025-09-09T15:33:52.254" v="730" actId="14100"/>
          <ac:spMkLst>
            <pc:docMk/>
            <pc:sldMk cId="3037023342" sldId="266"/>
            <ac:spMk id="22" creationId="{5C318ECC-C3F9-8085-788E-F62D3FE37847}"/>
          </ac:spMkLst>
        </pc:spChg>
        <pc:spChg chg="add mod">
          <ac:chgData name="SAAD MAZHER KHAN" userId="96e0df93-eb0f-4cb4-8148-f65a362f4f01" providerId="ADAL" clId="{17B1DE92-8915-4BC8-957D-B4412C9117CC}" dt="2025-09-09T15:33:33.782" v="728" actId="207"/>
          <ac:spMkLst>
            <pc:docMk/>
            <pc:sldMk cId="3037023342" sldId="266"/>
            <ac:spMk id="24" creationId="{C529357E-09E9-AD02-71EC-B327E37A108F}"/>
          </ac:spMkLst>
        </pc:spChg>
        <pc:spChg chg="add mod">
          <ac:chgData name="SAAD MAZHER KHAN" userId="96e0df93-eb0f-4cb4-8148-f65a362f4f01" providerId="ADAL" clId="{17B1DE92-8915-4BC8-957D-B4412C9117CC}" dt="2025-09-09T15:33:33.782" v="728" actId="207"/>
          <ac:spMkLst>
            <pc:docMk/>
            <pc:sldMk cId="3037023342" sldId="266"/>
            <ac:spMk id="26" creationId="{311683D3-3444-629F-67A3-DC9836EEB506}"/>
          </ac:spMkLst>
        </pc:spChg>
        <pc:spChg chg="add mod">
          <ac:chgData name="SAAD MAZHER KHAN" userId="96e0df93-eb0f-4cb4-8148-f65a362f4f01" providerId="ADAL" clId="{17B1DE92-8915-4BC8-957D-B4412C9117CC}" dt="2025-09-09T15:33:33.782" v="728" actId="207"/>
          <ac:spMkLst>
            <pc:docMk/>
            <pc:sldMk cId="3037023342" sldId="266"/>
            <ac:spMk id="27" creationId="{443CD199-09DC-1993-9106-9742754B037A}"/>
          </ac:spMkLst>
        </pc:spChg>
        <pc:spChg chg="mod">
          <ac:chgData name="SAAD MAZHER KHAN" userId="96e0df93-eb0f-4cb4-8148-f65a362f4f01" providerId="ADAL" clId="{17B1DE92-8915-4BC8-957D-B4412C9117CC}" dt="2025-09-09T15:32:44.182" v="724" actId="14100"/>
          <ac:spMkLst>
            <pc:docMk/>
            <pc:sldMk cId="3037023342" sldId="266"/>
            <ac:spMk id="30" creationId="{8E38EEBF-E18F-E180-BF0B-8B9916B18B2C}"/>
          </ac:spMkLst>
        </pc:spChg>
        <pc:spChg chg="add mod">
          <ac:chgData name="SAAD MAZHER KHAN" userId="96e0df93-eb0f-4cb4-8148-f65a362f4f01" providerId="ADAL" clId="{17B1DE92-8915-4BC8-957D-B4412C9117CC}" dt="2025-09-09T15:33:33.782" v="728" actId="207"/>
          <ac:spMkLst>
            <pc:docMk/>
            <pc:sldMk cId="3037023342" sldId="266"/>
            <ac:spMk id="31" creationId="{F07F61C9-EB01-4B13-E77D-C9406B939E99}"/>
          </ac:spMkLst>
        </pc:spChg>
        <pc:spChg chg="mod">
          <ac:chgData name="SAAD MAZHER KHAN" userId="96e0df93-eb0f-4cb4-8148-f65a362f4f01" providerId="ADAL" clId="{17B1DE92-8915-4BC8-957D-B4412C9117CC}" dt="2025-09-09T15:34:03.735" v="732" actId="1076"/>
          <ac:spMkLst>
            <pc:docMk/>
            <pc:sldMk cId="3037023342" sldId="266"/>
            <ac:spMk id="33" creationId="{27ABAB62-5E3C-1A00-CF51-07C11F54CF39}"/>
          </ac:spMkLst>
        </pc:spChg>
        <pc:spChg chg="mod">
          <ac:chgData name="SAAD MAZHER KHAN" userId="96e0df93-eb0f-4cb4-8148-f65a362f4f01" providerId="ADAL" clId="{17B1DE92-8915-4BC8-957D-B4412C9117CC}" dt="2025-09-09T15:32:46.888" v="725" actId="14100"/>
          <ac:spMkLst>
            <pc:docMk/>
            <pc:sldMk cId="3037023342" sldId="266"/>
            <ac:spMk id="34" creationId="{4D178C10-6844-EC50-3E05-735EED8525B1}"/>
          </ac:spMkLst>
        </pc:spChg>
        <pc:spChg chg="add mod">
          <ac:chgData name="SAAD MAZHER KHAN" userId="96e0df93-eb0f-4cb4-8148-f65a362f4f01" providerId="ADAL" clId="{17B1DE92-8915-4BC8-957D-B4412C9117CC}" dt="2025-09-09T15:33:33.782" v="728" actId="207"/>
          <ac:spMkLst>
            <pc:docMk/>
            <pc:sldMk cId="3037023342" sldId="266"/>
            <ac:spMk id="36" creationId="{90D4739F-D19E-AC89-D849-20DD31CDC004}"/>
          </ac:spMkLst>
        </pc:spChg>
        <pc:spChg chg="add mod">
          <ac:chgData name="SAAD MAZHER KHAN" userId="96e0df93-eb0f-4cb4-8148-f65a362f4f01" providerId="ADAL" clId="{17B1DE92-8915-4BC8-957D-B4412C9117CC}" dt="2025-09-09T15:32:49.772" v="726" actId="14100"/>
          <ac:spMkLst>
            <pc:docMk/>
            <pc:sldMk cId="3037023342" sldId="266"/>
            <ac:spMk id="38" creationId="{6C473417-0829-3C3F-5041-86ED969BE09A}"/>
          </ac:spMkLst>
        </pc:spChg>
      </pc:sldChg>
      <pc:sldChg chg="addSp delSp modSp new mod">
        <pc:chgData name="SAAD MAZHER KHAN" userId="96e0df93-eb0f-4cb4-8148-f65a362f4f01" providerId="ADAL" clId="{17B1DE92-8915-4BC8-957D-B4412C9117CC}" dt="2025-09-09T15:37:26.775" v="829" actId="14100"/>
        <pc:sldMkLst>
          <pc:docMk/>
          <pc:sldMk cId="1204305865" sldId="267"/>
        </pc:sldMkLst>
        <pc:spChg chg="del">
          <ac:chgData name="SAAD MAZHER KHAN" userId="96e0df93-eb0f-4cb4-8148-f65a362f4f01" providerId="ADAL" clId="{17B1DE92-8915-4BC8-957D-B4412C9117CC}" dt="2025-09-09T15:34:49.245" v="734" actId="478"/>
          <ac:spMkLst>
            <pc:docMk/>
            <pc:sldMk cId="1204305865" sldId="267"/>
            <ac:spMk id="2" creationId="{81DD8D19-0FD3-6516-AF8D-B179FEAA6C3E}"/>
          </ac:spMkLst>
        </pc:spChg>
        <pc:spChg chg="del">
          <ac:chgData name="SAAD MAZHER KHAN" userId="96e0df93-eb0f-4cb4-8148-f65a362f4f01" providerId="ADAL" clId="{17B1DE92-8915-4BC8-957D-B4412C9117CC}" dt="2025-09-09T15:34:50.916" v="735" actId="478"/>
          <ac:spMkLst>
            <pc:docMk/>
            <pc:sldMk cId="1204305865" sldId="267"/>
            <ac:spMk id="3" creationId="{513CA80D-7A81-0E1A-EA2B-9803BCF62E01}"/>
          </ac:spMkLst>
        </pc:spChg>
        <pc:spChg chg="add mod">
          <ac:chgData name="SAAD MAZHER KHAN" userId="96e0df93-eb0f-4cb4-8148-f65a362f4f01" providerId="ADAL" clId="{17B1DE92-8915-4BC8-957D-B4412C9117CC}" dt="2025-09-09T15:35:44.311" v="752" actId="207"/>
          <ac:spMkLst>
            <pc:docMk/>
            <pc:sldMk cId="1204305865" sldId="267"/>
            <ac:spMk id="5" creationId="{82C6AEB5-7FB7-9101-D633-CA162F7E7E87}"/>
          </ac:spMkLst>
        </pc:spChg>
        <pc:spChg chg="add del mod">
          <ac:chgData name="SAAD MAZHER KHAN" userId="96e0df93-eb0f-4cb4-8148-f65a362f4f01" providerId="ADAL" clId="{17B1DE92-8915-4BC8-957D-B4412C9117CC}" dt="2025-09-09T15:35:21.799" v="743" actId="478"/>
          <ac:spMkLst>
            <pc:docMk/>
            <pc:sldMk cId="1204305865" sldId="267"/>
            <ac:spMk id="6" creationId="{51F8A2B3-54AF-8D5A-EB00-36561C0AC2B1}"/>
          </ac:spMkLst>
        </pc:spChg>
        <pc:spChg chg="add del mod">
          <ac:chgData name="SAAD MAZHER KHAN" userId="96e0df93-eb0f-4cb4-8148-f65a362f4f01" providerId="ADAL" clId="{17B1DE92-8915-4BC8-957D-B4412C9117CC}" dt="2025-09-09T15:35:26.511" v="744" actId="478"/>
          <ac:spMkLst>
            <pc:docMk/>
            <pc:sldMk cId="1204305865" sldId="267"/>
            <ac:spMk id="7" creationId="{65977314-D851-39BB-BD4F-1CD7BE99BDC2}"/>
          </ac:spMkLst>
        </pc:spChg>
        <pc:spChg chg="add del mod">
          <ac:chgData name="SAAD MAZHER KHAN" userId="96e0df93-eb0f-4cb4-8148-f65a362f4f01" providerId="ADAL" clId="{17B1DE92-8915-4BC8-957D-B4412C9117CC}" dt="2025-09-09T15:35:26.511" v="744" actId="478"/>
          <ac:spMkLst>
            <pc:docMk/>
            <pc:sldMk cId="1204305865" sldId="267"/>
            <ac:spMk id="8" creationId="{AA942A13-CAD8-3928-BF75-10ECBD0A6686}"/>
          </ac:spMkLst>
        </pc:spChg>
        <pc:spChg chg="add del mod">
          <ac:chgData name="SAAD MAZHER KHAN" userId="96e0df93-eb0f-4cb4-8148-f65a362f4f01" providerId="ADAL" clId="{17B1DE92-8915-4BC8-957D-B4412C9117CC}" dt="2025-09-09T15:35:30.354" v="747" actId="478"/>
          <ac:spMkLst>
            <pc:docMk/>
            <pc:sldMk cId="1204305865" sldId="267"/>
            <ac:spMk id="9" creationId="{1BB5A5ED-CF91-6210-0B7F-1DB1D775544D}"/>
          </ac:spMkLst>
        </pc:spChg>
        <pc:spChg chg="add del mod">
          <ac:chgData name="SAAD MAZHER KHAN" userId="96e0df93-eb0f-4cb4-8148-f65a362f4f01" providerId="ADAL" clId="{17B1DE92-8915-4BC8-957D-B4412C9117CC}" dt="2025-09-09T15:35:26.511" v="744" actId="478"/>
          <ac:spMkLst>
            <pc:docMk/>
            <pc:sldMk cId="1204305865" sldId="267"/>
            <ac:spMk id="10" creationId="{53D5133E-B3AE-2C06-0F6B-15C65D7BF7F7}"/>
          </ac:spMkLst>
        </pc:spChg>
        <pc:spChg chg="add del mod">
          <ac:chgData name="SAAD MAZHER KHAN" userId="96e0df93-eb0f-4cb4-8148-f65a362f4f01" providerId="ADAL" clId="{17B1DE92-8915-4BC8-957D-B4412C9117CC}" dt="2025-09-09T15:35:32.345" v="748" actId="478"/>
          <ac:spMkLst>
            <pc:docMk/>
            <pc:sldMk cId="1204305865" sldId="267"/>
            <ac:spMk id="11" creationId="{7A410E9B-5937-0C82-731F-6C6670FC9F3C}"/>
          </ac:spMkLst>
        </pc:spChg>
        <pc:spChg chg="add del mod">
          <ac:chgData name="SAAD MAZHER KHAN" userId="96e0df93-eb0f-4cb4-8148-f65a362f4f01" providerId="ADAL" clId="{17B1DE92-8915-4BC8-957D-B4412C9117CC}" dt="2025-09-09T15:35:26.511" v="744" actId="478"/>
          <ac:spMkLst>
            <pc:docMk/>
            <pc:sldMk cId="1204305865" sldId="267"/>
            <ac:spMk id="12" creationId="{697283C1-C6C9-DCCF-B7BA-3FD8A8A83843}"/>
          </ac:spMkLst>
        </pc:spChg>
        <pc:spChg chg="add del mod">
          <ac:chgData name="SAAD MAZHER KHAN" userId="96e0df93-eb0f-4cb4-8148-f65a362f4f01" providerId="ADAL" clId="{17B1DE92-8915-4BC8-957D-B4412C9117CC}" dt="2025-09-09T15:35:26.511" v="744" actId="478"/>
          <ac:spMkLst>
            <pc:docMk/>
            <pc:sldMk cId="1204305865" sldId="267"/>
            <ac:spMk id="13" creationId="{85806780-A6F2-7630-0961-868860B746F2}"/>
          </ac:spMkLst>
        </pc:spChg>
        <pc:spChg chg="add del mod">
          <ac:chgData name="SAAD MAZHER KHAN" userId="96e0df93-eb0f-4cb4-8148-f65a362f4f01" providerId="ADAL" clId="{17B1DE92-8915-4BC8-957D-B4412C9117CC}" dt="2025-09-09T15:35:34.204" v="749" actId="478"/>
          <ac:spMkLst>
            <pc:docMk/>
            <pc:sldMk cId="1204305865" sldId="267"/>
            <ac:spMk id="14" creationId="{5E43950E-C519-0172-DFC1-6ABBFC04C1B8}"/>
          </ac:spMkLst>
        </pc:spChg>
        <pc:spChg chg="add mod">
          <ac:chgData name="SAAD MAZHER KHAN" userId="96e0df93-eb0f-4cb4-8148-f65a362f4f01" providerId="ADAL" clId="{17B1DE92-8915-4BC8-957D-B4412C9117CC}" dt="2025-09-09T15:36:10.430" v="753"/>
          <ac:spMkLst>
            <pc:docMk/>
            <pc:sldMk cId="1204305865" sldId="267"/>
            <ac:spMk id="15" creationId="{490A5272-3C33-AE86-CD77-6BADA403C491}"/>
          </ac:spMkLst>
        </pc:spChg>
        <pc:spChg chg="add mod">
          <ac:chgData name="SAAD MAZHER KHAN" userId="96e0df93-eb0f-4cb4-8148-f65a362f4f01" providerId="ADAL" clId="{17B1DE92-8915-4BC8-957D-B4412C9117CC}" dt="2025-09-09T15:36:10.430" v="753"/>
          <ac:spMkLst>
            <pc:docMk/>
            <pc:sldMk cId="1204305865" sldId="267"/>
            <ac:spMk id="16" creationId="{A52589DF-2EFE-E570-7B38-269158664FAF}"/>
          </ac:spMkLst>
        </pc:spChg>
        <pc:spChg chg="add mod">
          <ac:chgData name="SAAD MAZHER KHAN" userId="96e0df93-eb0f-4cb4-8148-f65a362f4f01" providerId="ADAL" clId="{17B1DE92-8915-4BC8-957D-B4412C9117CC}" dt="2025-09-09T15:36:10.430" v="753"/>
          <ac:spMkLst>
            <pc:docMk/>
            <pc:sldMk cId="1204305865" sldId="267"/>
            <ac:spMk id="17" creationId="{B8B0D364-1473-305C-130A-404B86EC53D9}"/>
          </ac:spMkLst>
        </pc:spChg>
        <pc:spChg chg="add mod">
          <ac:chgData name="SAAD MAZHER KHAN" userId="96e0df93-eb0f-4cb4-8148-f65a362f4f01" providerId="ADAL" clId="{17B1DE92-8915-4BC8-957D-B4412C9117CC}" dt="2025-09-09T15:36:10.430" v="753"/>
          <ac:spMkLst>
            <pc:docMk/>
            <pc:sldMk cId="1204305865" sldId="267"/>
            <ac:spMk id="18" creationId="{1344F679-DA29-8D4B-BC7A-68208749C62D}"/>
          </ac:spMkLst>
        </pc:spChg>
        <pc:spChg chg="add mod">
          <ac:chgData name="SAAD MAZHER KHAN" userId="96e0df93-eb0f-4cb4-8148-f65a362f4f01" providerId="ADAL" clId="{17B1DE92-8915-4BC8-957D-B4412C9117CC}" dt="2025-09-09T15:36:10.430" v="753"/>
          <ac:spMkLst>
            <pc:docMk/>
            <pc:sldMk cId="1204305865" sldId="267"/>
            <ac:spMk id="19" creationId="{83E9ABCB-E4C4-BA17-7E32-AED20BD837E0}"/>
          </ac:spMkLst>
        </pc:spChg>
        <pc:spChg chg="add mod">
          <ac:chgData name="SAAD MAZHER KHAN" userId="96e0df93-eb0f-4cb4-8148-f65a362f4f01" providerId="ADAL" clId="{17B1DE92-8915-4BC8-957D-B4412C9117CC}" dt="2025-09-09T15:36:10.430" v="753"/>
          <ac:spMkLst>
            <pc:docMk/>
            <pc:sldMk cId="1204305865" sldId="267"/>
            <ac:spMk id="20" creationId="{18907F03-EFBE-83C4-2578-63969D184954}"/>
          </ac:spMkLst>
        </pc:spChg>
        <pc:spChg chg="add mod">
          <ac:chgData name="SAAD MAZHER KHAN" userId="96e0df93-eb0f-4cb4-8148-f65a362f4f01" providerId="ADAL" clId="{17B1DE92-8915-4BC8-957D-B4412C9117CC}" dt="2025-09-09T15:36:10.430" v="753"/>
          <ac:spMkLst>
            <pc:docMk/>
            <pc:sldMk cId="1204305865" sldId="267"/>
            <ac:spMk id="21" creationId="{2425763A-67F8-E4C8-0EC3-56EDDE0ED5EA}"/>
          </ac:spMkLst>
        </pc:spChg>
        <pc:spChg chg="add mod">
          <ac:chgData name="SAAD MAZHER KHAN" userId="96e0df93-eb0f-4cb4-8148-f65a362f4f01" providerId="ADAL" clId="{17B1DE92-8915-4BC8-957D-B4412C9117CC}" dt="2025-09-09T15:36:10.430" v="753"/>
          <ac:spMkLst>
            <pc:docMk/>
            <pc:sldMk cId="1204305865" sldId="267"/>
            <ac:spMk id="22" creationId="{4FD0595A-5030-40FE-A59F-8DD664E237D6}"/>
          </ac:spMkLst>
        </pc:spChg>
        <pc:spChg chg="add mod">
          <ac:chgData name="SAAD MAZHER KHAN" userId="96e0df93-eb0f-4cb4-8148-f65a362f4f01" providerId="ADAL" clId="{17B1DE92-8915-4BC8-957D-B4412C9117CC}" dt="2025-09-09T15:36:10.430" v="753"/>
          <ac:spMkLst>
            <pc:docMk/>
            <pc:sldMk cId="1204305865" sldId="267"/>
            <ac:spMk id="23" creationId="{C998D114-A1E8-BB1C-282D-1B90C258CCEA}"/>
          </ac:spMkLst>
        </pc:spChg>
        <pc:spChg chg="add mod">
          <ac:chgData name="SAAD MAZHER KHAN" userId="96e0df93-eb0f-4cb4-8148-f65a362f4f01" providerId="ADAL" clId="{17B1DE92-8915-4BC8-957D-B4412C9117CC}" dt="2025-09-09T15:36:10.430" v="753"/>
          <ac:spMkLst>
            <pc:docMk/>
            <pc:sldMk cId="1204305865" sldId="267"/>
            <ac:spMk id="24" creationId="{B0DDB1C5-C986-7D16-D2B3-C66009BEEA30}"/>
          </ac:spMkLst>
        </pc:spChg>
        <pc:spChg chg="add mod">
          <ac:chgData name="SAAD MAZHER KHAN" userId="96e0df93-eb0f-4cb4-8148-f65a362f4f01" providerId="ADAL" clId="{17B1DE92-8915-4BC8-957D-B4412C9117CC}" dt="2025-09-09T15:36:45.281" v="758" actId="207"/>
          <ac:spMkLst>
            <pc:docMk/>
            <pc:sldMk cId="1204305865" sldId="267"/>
            <ac:spMk id="25" creationId="{AA1D2582-659D-F50A-817A-BFE44CB8FD8B}"/>
          </ac:spMkLst>
        </pc:spChg>
        <pc:spChg chg="add mod">
          <ac:chgData name="SAAD MAZHER KHAN" userId="96e0df93-eb0f-4cb4-8148-f65a362f4f01" providerId="ADAL" clId="{17B1DE92-8915-4BC8-957D-B4412C9117CC}" dt="2025-09-09T15:37:15.090" v="814" actId="1036"/>
          <ac:spMkLst>
            <pc:docMk/>
            <pc:sldMk cId="1204305865" sldId="267"/>
            <ac:spMk id="26" creationId="{8161160E-E17F-3294-C507-1E1FD79E1EF8}"/>
          </ac:spMkLst>
        </pc:spChg>
        <pc:spChg chg="add mod">
          <ac:chgData name="SAAD MAZHER KHAN" userId="96e0df93-eb0f-4cb4-8148-f65a362f4f01" providerId="ADAL" clId="{17B1DE92-8915-4BC8-957D-B4412C9117CC}" dt="2025-09-09T15:37:15.090" v="814" actId="1036"/>
          <ac:spMkLst>
            <pc:docMk/>
            <pc:sldMk cId="1204305865" sldId="267"/>
            <ac:spMk id="27" creationId="{C968B111-85E2-B8C3-6EBE-BE64AF731B71}"/>
          </ac:spMkLst>
        </pc:spChg>
        <pc:spChg chg="add mod">
          <ac:chgData name="SAAD MAZHER KHAN" userId="96e0df93-eb0f-4cb4-8148-f65a362f4f01" providerId="ADAL" clId="{17B1DE92-8915-4BC8-957D-B4412C9117CC}" dt="2025-09-09T15:37:15.090" v="814" actId="1036"/>
          <ac:spMkLst>
            <pc:docMk/>
            <pc:sldMk cId="1204305865" sldId="267"/>
            <ac:spMk id="28" creationId="{5E3DC9DD-A4A1-D712-C988-B1E45CA8A70E}"/>
          </ac:spMkLst>
        </pc:spChg>
        <pc:spChg chg="add mod">
          <ac:chgData name="SAAD MAZHER KHAN" userId="96e0df93-eb0f-4cb4-8148-f65a362f4f01" providerId="ADAL" clId="{17B1DE92-8915-4BC8-957D-B4412C9117CC}" dt="2025-09-09T15:37:26.775" v="829" actId="14100"/>
          <ac:spMkLst>
            <pc:docMk/>
            <pc:sldMk cId="1204305865" sldId="267"/>
            <ac:spMk id="29" creationId="{B1B90BC2-6B28-128F-B896-04370682DD20}"/>
          </ac:spMkLst>
        </pc:spChg>
        <pc:spChg chg="add mod">
          <ac:chgData name="SAAD MAZHER KHAN" userId="96e0df93-eb0f-4cb4-8148-f65a362f4f01" providerId="ADAL" clId="{17B1DE92-8915-4BC8-957D-B4412C9117CC}" dt="2025-09-09T15:37:26.775" v="829" actId="14100"/>
          <ac:spMkLst>
            <pc:docMk/>
            <pc:sldMk cId="1204305865" sldId="267"/>
            <ac:spMk id="30" creationId="{CF948854-7564-93A9-FB9F-4D9449825EDF}"/>
          </ac:spMkLst>
        </pc:spChg>
        <pc:spChg chg="add mod">
          <ac:chgData name="SAAD MAZHER KHAN" userId="96e0df93-eb0f-4cb4-8148-f65a362f4f01" providerId="ADAL" clId="{17B1DE92-8915-4BC8-957D-B4412C9117CC}" dt="2025-09-09T15:37:26.775" v="829" actId="14100"/>
          <ac:spMkLst>
            <pc:docMk/>
            <pc:sldMk cId="1204305865" sldId="267"/>
            <ac:spMk id="31" creationId="{7DBCB6EA-0A3B-C8B6-E73C-7C9E440676AF}"/>
          </ac:spMkLst>
        </pc:spChg>
        <pc:spChg chg="add mod">
          <ac:chgData name="SAAD MAZHER KHAN" userId="96e0df93-eb0f-4cb4-8148-f65a362f4f01" providerId="ADAL" clId="{17B1DE92-8915-4BC8-957D-B4412C9117CC}" dt="2025-09-09T15:36:57.070" v="780" actId="1036"/>
          <ac:spMkLst>
            <pc:docMk/>
            <pc:sldMk cId="1204305865" sldId="267"/>
            <ac:spMk id="32" creationId="{C93C0379-F49E-CDCD-7FB6-FCE3FA8E3026}"/>
          </ac:spMkLst>
        </pc:spChg>
        <pc:spChg chg="add mod">
          <ac:chgData name="SAAD MAZHER KHAN" userId="96e0df93-eb0f-4cb4-8148-f65a362f4f01" providerId="ADAL" clId="{17B1DE92-8915-4BC8-957D-B4412C9117CC}" dt="2025-09-09T15:36:57.070" v="780" actId="1036"/>
          <ac:spMkLst>
            <pc:docMk/>
            <pc:sldMk cId="1204305865" sldId="267"/>
            <ac:spMk id="33" creationId="{46114369-CDAD-BD6E-5205-E253C03EB655}"/>
          </ac:spMkLst>
        </pc:spChg>
        <pc:spChg chg="add mod">
          <ac:chgData name="SAAD MAZHER KHAN" userId="96e0df93-eb0f-4cb4-8148-f65a362f4f01" providerId="ADAL" clId="{17B1DE92-8915-4BC8-957D-B4412C9117CC}" dt="2025-09-09T15:36:57.070" v="780" actId="1036"/>
          <ac:spMkLst>
            <pc:docMk/>
            <pc:sldMk cId="1204305865" sldId="267"/>
            <ac:spMk id="34" creationId="{7B49126D-C661-C135-4CB3-A6EE7F9C7BBD}"/>
          </ac:spMkLst>
        </pc:spChg>
        <pc:picChg chg="mod">
          <ac:chgData name="SAAD MAZHER KHAN" userId="96e0df93-eb0f-4cb4-8148-f65a362f4f01" providerId="ADAL" clId="{17B1DE92-8915-4BC8-957D-B4412C9117CC}" dt="2025-09-09T15:35:39.430" v="750" actId="14100"/>
          <ac:picMkLst>
            <pc:docMk/>
            <pc:sldMk cId="1204305865" sldId="267"/>
            <ac:picMk id="4" creationId="{9C59481B-7C08-5F17-A682-2F3A82AE130B}"/>
          </ac:picMkLst>
        </pc:picChg>
      </pc:sldChg>
      <pc:sldChg chg="addSp delSp modSp new mod modAnim">
        <pc:chgData name="SAAD MAZHER KHAN" userId="96e0df93-eb0f-4cb4-8148-f65a362f4f01" providerId="ADAL" clId="{17B1DE92-8915-4BC8-957D-B4412C9117CC}" dt="2025-09-10T03:22:53.026" v="1367"/>
        <pc:sldMkLst>
          <pc:docMk/>
          <pc:sldMk cId="133433536" sldId="268"/>
        </pc:sldMkLst>
        <pc:spChg chg="mod">
          <ac:chgData name="SAAD MAZHER KHAN" userId="96e0df93-eb0f-4cb4-8148-f65a362f4f01" providerId="ADAL" clId="{17B1DE92-8915-4BC8-957D-B4412C9117CC}" dt="2025-09-09T15:40:11.495" v="836" actId="14100"/>
          <ac:spMkLst>
            <pc:docMk/>
            <pc:sldMk cId="133433536" sldId="268"/>
            <ac:spMk id="2" creationId="{1EA724BC-6AA8-F1BD-DB0E-81FE7FF1B28E}"/>
          </ac:spMkLst>
        </pc:spChg>
        <pc:spChg chg="add del mod">
          <ac:chgData name="SAAD MAZHER KHAN" userId="96e0df93-eb0f-4cb4-8148-f65a362f4f01" providerId="ADAL" clId="{17B1DE92-8915-4BC8-957D-B4412C9117CC}" dt="2025-09-09T15:46:53.144" v="945" actId="1076"/>
          <ac:spMkLst>
            <pc:docMk/>
            <pc:sldMk cId="133433536" sldId="268"/>
            <ac:spMk id="3" creationId="{6C5136B3-78BF-5ED4-A720-24705C2C90C3}"/>
          </ac:spMkLst>
        </pc:spChg>
        <pc:spChg chg="add mod">
          <ac:chgData name="SAAD MAZHER KHAN" userId="96e0df93-eb0f-4cb4-8148-f65a362f4f01" providerId="ADAL" clId="{17B1DE92-8915-4BC8-957D-B4412C9117CC}" dt="2025-09-09T15:54:56.656" v="950" actId="1076"/>
          <ac:spMkLst>
            <pc:docMk/>
            <pc:sldMk cId="133433536" sldId="268"/>
            <ac:spMk id="6" creationId="{2759949B-E2DF-6140-AF20-C14EC1F9E3BC}"/>
          </ac:spMkLst>
        </pc:spChg>
        <pc:picChg chg="add mod">
          <ac:chgData name="SAAD MAZHER KHAN" userId="96e0df93-eb0f-4cb4-8148-f65a362f4f01" providerId="ADAL" clId="{17B1DE92-8915-4BC8-957D-B4412C9117CC}" dt="2025-09-09T15:41:25.686" v="843" actId="14100"/>
          <ac:picMkLst>
            <pc:docMk/>
            <pc:sldMk cId="133433536" sldId="268"/>
            <ac:picMk id="4" creationId="{022398BD-B46A-459F-410B-6F5083A0FC6F}"/>
          </ac:picMkLst>
        </pc:picChg>
      </pc:sldChg>
      <pc:sldChg chg="addSp delSp modSp add mod modAnim">
        <pc:chgData name="SAAD MAZHER KHAN" userId="96e0df93-eb0f-4cb4-8148-f65a362f4f01" providerId="ADAL" clId="{17B1DE92-8915-4BC8-957D-B4412C9117CC}" dt="2025-09-10T03:23:02.136" v="1369"/>
        <pc:sldMkLst>
          <pc:docMk/>
          <pc:sldMk cId="2418980139" sldId="269"/>
        </pc:sldMkLst>
        <pc:spChg chg="mod">
          <ac:chgData name="SAAD MAZHER KHAN" userId="96e0df93-eb0f-4cb4-8148-f65a362f4f01" providerId="ADAL" clId="{17B1DE92-8915-4BC8-957D-B4412C9117CC}" dt="2025-09-09T15:41:51.838" v="869" actId="20577"/>
          <ac:spMkLst>
            <pc:docMk/>
            <pc:sldMk cId="2418980139" sldId="269"/>
            <ac:spMk id="2" creationId="{A19DB3DF-F5D3-4EE4-B659-1F4559300288}"/>
          </ac:spMkLst>
        </pc:spChg>
        <pc:spChg chg="mod">
          <ac:chgData name="SAAD MAZHER KHAN" userId="96e0df93-eb0f-4cb4-8148-f65a362f4f01" providerId="ADAL" clId="{17B1DE92-8915-4BC8-957D-B4412C9117CC}" dt="2025-09-09T15:44:17.030" v="899" actId="27636"/>
          <ac:spMkLst>
            <pc:docMk/>
            <pc:sldMk cId="2418980139" sldId="269"/>
            <ac:spMk id="3" creationId="{3590DFF5-52FE-CE6D-1701-07583542F0F5}"/>
          </ac:spMkLst>
        </pc:spChg>
        <pc:spChg chg="add del">
          <ac:chgData name="SAAD MAZHER KHAN" userId="96e0df93-eb0f-4cb4-8148-f65a362f4f01" providerId="ADAL" clId="{17B1DE92-8915-4BC8-957D-B4412C9117CC}" dt="2025-09-09T15:56:04.937" v="952" actId="22"/>
          <ac:spMkLst>
            <pc:docMk/>
            <pc:sldMk cId="2418980139" sldId="269"/>
            <ac:spMk id="7" creationId="{51C54774-D715-73F0-7121-E3AA1F687AA0}"/>
          </ac:spMkLst>
        </pc:spChg>
        <pc:spChg chg="add mod">
          <ac:chgData name="SAAD MAZHER KHAN" userId="96e0df93-eb0f-4cb4-8148-f65a362f4f01" providerId="ADAL" clId="{17B1DE92-8915-4BC8-957D-B4412C9117CC}" dt="2025-09-09T15:58:37.294" v="978" actId="404"/>
          <ac:spMkLst>
            <pc:docMk/>
            <pc:sldMk cId="2418980139" sldId="269"/>
            <ac:spMk id="9" creationId="{71DA072B-2AFD-EAB3-4EF3-363650E58E19}"/>
          </ac:spMkLst>
        </pc:spChg>
        <pc:picChg chg="del mod">
          <ac:chgData name="SAAD MAZHER KHAN" userId="96e0df93-eb0f-4cb4-8148-f65a362f4f01" providerId="ADAL" clId="{17B1DE92-8915-4BC8-957D-B4412C9117CC}" dt="2025-09-09T15:42:49.616" v="880" actId="478"/>
          <ac:picMkLst>
            <pc:docMk/>
            <pc:sldMk cId="2418980139" sldId="269"/>
            <ac:picMk id="4" creationId="{50ED66D5-A10C-0076-4B95-B198A6152A9E}"/>
          </ac:picMkLst>
        </pc:picChg>
        <pc:picChg chg="add mod">
          <ac:chgData name="SAAD MAZHER KHAN" userId="96e0df93-eb0f-4cb4-8148-f65a362f4f01" providerId="ADAL" clId="{17B1DE92-8915-4BC8-957D-B4412C9117CC}" dt="2025-09-09T15:46:44.983" v="944" actId="1036"/>
          <ac:picMkLst>
            <pc:docMk/>
            <pc:sldMk cId="2418980139" sldId="269"/>
            <ac:picMk id="5" creationId="{9A0E80C8-5B43-1B68-0111-018923E7EEBB}"/>
          </ac:picMkLst>
        </pc:picChg>
      </pc:sldChg>
      <pc:sldChg chg="addSp modSp new mod modAnim">
        <pc:chgData name="SAAD MAZHER KHAN" userId="96e0df93-eb0f-4cb4-8148-f65a362f4f01" providerId="ADAL" clId="{17B1DE92-8915-4BC8-957D-B4412C9117CC}" dt="2025-09-10T03:23:13.475" v="1371"/>
        <pc:sldMkLst>
          <pc:docMk/>
          <pc:sldMk cId="2836368683" sldId="270"/>
        </pc:sldMkLst>
        <pc:spChg chg="mod">
          <ac:chgData name="SAAD MAZHER KHAN" userId="96e0df93-eb0f-4cb4-8148-f65a362f4f01" providerId="ADAL" clId="{17B1DE92-8915-4BC8-957D-B4412C9117CC}" dt="2025-09-09T15:44:28.072" v="906" actId="20577"/>
          <ac:spMkLst>
            <pc:docMk/>
            <pc:sldMk cId="2836368683" sldId="270"/>
            <ac:spMk id="2" creationId="{55678E07-A4A5-210F-AFDD-EE4FE77DB7D0}"/>
          </ac:spMkLst>
        </pc:spChg>
        <pc:spChg chg="mod">
          <ac:chgData name="SAAD MAZHER KHAN" userId="96e0df93-eb0f-4cb4-8148-f65a362f4f01" providerId="ADAL" clId="{17B1DE92-8915-4BC8-957D-B4412C9117CC}" dt="2025-09-09T15:44:34.099" v="907" actId="1076"/>
          <ac:spMkLst>
            <pc:docMk/>
            <pc:sldMk cId="2836368683" sldId="270"/>
            <ac:spMk id="3" creationId="{35B099C3-6830-A6AF-A884-84CAA7702DB0}"/>
          </ac:spMkLst>
        </pc:spChg>
        <pc:spChg chg="add mod">
          <ac:chgData name="SAAD MAZHER KHAN" userId="96e0df93-eb0f-4cb4-8148-f65a362f4f01" providerId="ADAL" clId="{17B1DE92-8915-4BC8-957D-B4412C9117CC}" dt="2025-09-09T16:08:06.366" v="1016" actId="404"/>
          <ac:spMkLst>
            <pc:docMk/>
            <pc:sldMk cId="2836368683" sldId="270"/>
            <ac:spMk id="6" creationId="{8C54C74C-BB1A-A832-6B5E-158BF7A65A2D}"/>
          </ac:spMkLst>
        </pc:spChg>
        <pc:picChg chg="add mod">
          <ac:chgData name="SAAD MAZHER KHAN" userId="96e0df93-eb0f-4cb4-8148-f65a362f4f01" providerId="ADAL" clId="{17B1DE92-8915-4BC8-957D-B4412C9117CC}" dt="2025-09-09T15:45:07.835" v="910" actId="14100"/>
          <ac:picMkLst>
            <pc:docMk/>
            <pc:sldMk cId="2836368683" sldId="270"/>
            <ac:picMk id="4" creationId="{64B4B280-E211-DBB1-9368-3A004D94EB5D}"/>
          </ac:picMkLst>
        </pc:picChg>
      </pc:sldChg>
      <pc:sldChg chg="new del">
        <pc:chgData name="SAAD MAZHER KHAN" userId="96e0df93-eb0f-4cb4-8148-f65a362f4f01" providerId="ADAL" clId="{17B1DE92-8915-4BC8-957D-B4412C9117CC}" dt="2025-09-09T16:06:11.415" v="995" actId="47"/>
        <pc:sldMkLst>
          <pc:docMk/>
          <pc:sldMk cId="1043224837" sldId="271"/>
        </pc:sldMkLst>
      </pc:sldChg>
      <pc:sldChg chg="addSp delSp modSp add mod modAnim">
        <pc:chgData name="SAAD MAZHER KHAN" userId="96e0df93-eb0f-4cb4-8148-f65a362f4f01" providerId="ADAL" clId="{17B1DE92-8915-4BC8-957D-B4412C9117CC}" dt="2025-09-10T03:23:22.538" v="1373"/>
        <pc:sldMkLst>
          <pc:docMk/>
          <pc:sldMk cId="369190875" sldId="272"/>
        </pc:sldMkLst>
        <pc:spChg chg="mod">
          <ac:chgData name="SAAD MAZHER KHAN" userId="96e0df93-eb0f-4cb4-8148-f65a362f4f01" providerId="ADAL" clId="{17B1DE92-8915-4BC8-957D-B4412C9117CC}" dt="2025-09-09T15:46:30.327" v="931" actId="27636"/>
          <ac:spMkLst>
            <pc:docMk/>
            <pc:sldMk cId="369190875" sldId="272"/>
            <ac:spMk id="2" creationId="{BC01BD4F-C63A-2D70-8055-DCC20FA2FFA1}"/>
          </ac:spMkLst>
        </pc:spChg>
        <pc:spChg chg="mod">
          <ac:chgData name="SAAD MAZHER KHAN" userId="96e0df93-eb0f-4cb4-8148-f65a362f4f01" providerId="ADAL" clId="{17B1DE92-8915-4BC8-957D-B4412C9117CC}" dt="2025-09-09T16:06:18.053" v="1002" actId="20577"/>
          <ac:spMkLst>
            <pc:docMk/>
            <pc:sldMk cId="369190875" sldId="272"/>
            <ac:spMk id="3" creationId="{C2D7D9BC-5181-8FC6-3DDC-6B451EC1B7D7}"/>
          </ac:spMkLst>
        </pc:spChg>
        <pc:spChg chg="add mod">
          <ac:chgData name="SAAD MAZHER KHAN" userId="96e0df93-eb0f-4cb4-8148-f65a362f4f01" providerId="ADAL" clId="{17B1DE92-8915-4BC8-957D-B4412C9117CC}" dt="2025-09-09T16:08:21.567" v="1020" actId="1076"/>
          <ac:spMkLst>
            <pc:docMk/>
            <pc:sldMk cId="369190875" sldId="272"/>
            <ac:spMk id="6" creationId="{78CF2EF5-BF08-62F5-ED3B-1F7831B4BDF2}"/>
          </ac:spMkLst>
        </pc:spChg>
        <pc:picChg chg="del">
          <ac:chgData name="SAAD MAZHER KHAN" userId="96e0df93-eb0f-4cb4-8148-f65a362f4f01" providerId="ADAL" clId="{17B1DE92-8915-4BC8-957D-B4412C9117CC}" dt="2025-09-09T15:46:17.777" v="915" actId="478"/>
          <ac:picMkLst>
            <pc:docMk/>
            <pc:sldMk cId="369190875" sldId="272"/>
            <ac:picMk id="4" creationId="{55A3BE70-0E9B-C06D-4F8F-D88C250DA2CC}"/>
          </ac:picMkLst>
        </pc:picChg>
      </pc:sldChg>
      <pc:sldChg chg="addSp modSp new mod">
        <pc:chgData name="SAAD MAZHER KHAN" userId="96e0df93-eb0f-4cb4-8148-f65a362f4f01" providerId="ADAL" clId="{17B1DE92-8915-4BC8-957D-B4412C9117CC}" dt="2025-09-09T16:37:02.781" v="1091" actId="207"/>
        <pc:sldMkLst>
          <pc:docMk/>
          <pc:sldMk cId="3991693599" sldId="273"/>
        </pc:sldMkLst>
        <pc:spChg chg="mod">
          <ac:chgData name="SAAD MAZHER KHAN" userId="96e0df93-eb0f-4cb4-8148-f65a362f4f01" providerId="ADAL" clId="{17B1DE92-8915-4BC8-957D-B4412C9117CC}" dt="2025-09-09T16:29:45.557" v="1023" actId="207"/>
          <ac:spMkLst>
            <pc:docMk/>
            <pc:sldMk cId="3991693599" sldId="273"/>
            <ac:spMk id="2" creationId="{0C9880C9-9A73-F595-B81C-883E0E9976CF}"/>
          </ac:spMkLst>
        </pc:spChg>
        <pc:spChg chg="mod">
          <ac:chgData name="SAAD MAZHER KHAN" userId="96e0df93-eb0f-4cb4-8148-f65a362f4f01" providerId="ADAL" clId="{17B1DE92-8915-4BC8-957D-B4412C9117CC}" dt="2025-09-09T16:37:02.781" v="1091" actId="207"/>
          <ac:spMkLst>
            <pc:docMk/>
            <pc:sldMk cId="3991693599" sldId="273"/>
            <ac:spMk id="3" creationId="{F3353551-9EF2-0BB1-1AD5-B1912572662B}"/>
          </ac:spMkLst>
        </pc:spChg>
        <pc:spChg chg="add mod">
          <ac:chgData name="SAAD MAZHER KHAN" userId="96e0df93-eb0f-4cb4-8148-f65a362f4f01" providerId="ADAL" clId="{17B1DE92-8915-4BC8-957D-B4412C9117CC}" dt="2025-09-09T16:36:52.910" v="1090" actId="207"/>
          <ac:spMkLst>
            <pc:docMk/>
            <pc:sldMk cId="3991693599" sldId="273"/>
            <ac:spMk id="5" creationId="{15CE0433-59DB-45D7-2AD4-8FC2AE09889D}"/>
          </ac:spMkLst>
        </pc:spChg>
      </pc:sldChg>
      <pc:sldChg chg="addSp modSp new mod">
        <pc:chgData name="SAAD MAZHER KHAN" userId="96e0df93-eb0f-4cb4-8148-f65a362f4f01" providerId="ADAL" clId="{17B1DE92-8915-4BC8-957D-B4412C9117CC}" dt="2025-09-09T16:36:48.948" v="1089" actId="207"/>
        <pc:sldMkLst>
          <pc:docMk/>
          <pc:sldMk cId="265291484" sldId="274"/>
        </pc:sldMkLst>
        <pc:spChg chg="mod">
          <ac:chgData name="SAAD MAZHER KHAN" userId="96e0df93-eb0f-4cb4-8148-f65a362f4f01" providerId="ADAL" clId="{17B1DE92-8915-4BC8-957D-B4412C9117CC}" dt="2025-09-09T16:30:55.438" v="1033" actId="207"/>
          <ac:spMkLst>
            <pc:docMk/>
            <pc:sldMk cId="265291484" sldId="274"/>
            <ac:spMk id="2" creationId="{CD093800-F40E-A759-92BF-422189FC6D55}"/>
          </ac:spMkLst>
        </pc:spChg>
        <pc:spChg chg="mod">
          <ac:chgData name="SAAD MAZHER KHAN" userId="96e0df93-eb0f-4cb4-8148-f65a362f4f01" providerId="ADAL" clId="{17B1DE92-8915-4BC8-957D-B4412C9117CC}" dt="2025-09-09T16:31:44.438" v="1042" actId="1076"/>
          <ac:spMkLst>
            <pc:docMk/>
            <pc:sldMk cId="265291484" sldId="274"/>
            <ac:spMk id="3" creationId="{CEA25FC4-69E2-6D66-45BE-CCD4AF850745}"/>
          </ac:spMkLst>
        </pc:spChg>
        <pc:spChg chg="add mod">
          <ac:chgData name="SAAD MAZHER KHAN" userId="96e0df93-eb0f-4cb4-8148-f65a362f4f01" providerId="ADAL" clId="{17B1DE92-8915-4BC8-957D-B4412C9117CC}" dt="2025-09-09T16:36:48.948" v="1089" actId="207"/>
          <ac:spMkLst>
            <pc:docMk/>
            <pc:sldMk cId="265291484" sldId="274"/>
            <ac:spMk id="5" creationId="{9B39395C-1F45-1208-DDA9-75EB6A58AC46}"/>
          </ac:spMkLst>
        </pc:spChg>
      </pc:sldChg>
      <pc:sldChg chg="addSp delSp modSp new mod">
        <pc:chgData name="SAAD MAZHER KHAN" userId="96e0df93-eb0f-4cb4-8148-f65a362f4f01" providerId="ADAL" clId="{17B1DE92-8915-4BC8-957D-B4412C9117CC}" dt="2025-09-09T16:42:02.198" v="1206" actId="207"/>
        <pc:sldMkLst>
          <pc:docMk/>
          <pc:sldMk cId="1838776706" sldId="275"/>
        </pc:sldMkLst>
        <pc:spChg chg="mod">
          <ac:chgData name="SAAD MAZHER KHAN" userId="96e0df93-eb0f-4cb4-8148-f65a362f4f01" providerId="ADAL" clId="{17B1DE92-8915-4BC8-957D-B4412C9117CC}" dt="2025-09-09T16:32:11.805" v="1047" actId="20577"/>
          <ac:spMkLst>
            <pc:docMk/>
            <pc:sldMk cId="1838776706" sldId="275"/>
            <ac:spMk id="2" creationId="{ED2B2053-5C64-15E8-711E-38E3214FC50C}"/>
          </ac:spMkLst>
        </pc:spChg>
        <pc:spChg chg="mod">
          <ac:chgData name="SAAD MAZHER KHAN" userId="96e0df93-eb0f-4cb4-8148-f65a362f4f01" providerId="ADAL" clId="{17B1DE92-8915-4BC8-957D-B4412C9117CC}" dt="2025-09-09T16:41:59.785" v="1205" actId="207"/>
          <ac:spMkLst>
            <pc:docMk/>
            <pc:sldMk cId="1838776706" sldId="275"/>
            <ac:spMk id="3" creationId="{0F85154D-156D-7CF1-6040-BB1BC7222A4B}"/>
          </ac:spMkLst>
        </pc:spChg>
        <pc:spChg chg="add del mod">
          <ac:chgData name="SAAD MAZHER KHAN" userId="96e0df93-eb0f-4cb4-8148-f65a362f4f01" providerId="ADAL" clId="{17B1DE92-8915-4BC8-957D-B4412C9117CC}" dt="2025-09-09T16:37:27.041" v="1095"/>
          <ac:spMkLst>
            <pc:docMk/>
            <pc:sldMk cId="1838776706" sldId="275"/>
            <ac:spMk id="4" creationId="{D134586A-AE22-992A-0796-AF5F0E68DB7F}"/>
          </ac:spMkLst>
        </pc:spChg>
        <pc:spChg chg="add del mod">
          <ac:chgData name="SAAD MAZHER KHAN" userId="96e0df93-eb0f-4cb4-8148-f65a362f4f01" providerId="ADAL" clId="{17B1DE92-8915-4BC8-957D-B4412C9117CC}" dt="2025-09-09T16:37:54.240" v="1107" actId="22"/>
          <ac:spMkLst>
            <pc:docMk/>
            <pc:sldMk cId="1838776706" sldId="275"/>
            <ac:spMk id="6" creationId="{EB8835EE-420C-4BDF-73CF-182F15E8F718}"/>
          </ac:spMkLst>
        </pc:spChg>
        <pc:spChg chg="add del">
          <ac:chgData name="SAAD MAZHER KHAN" userId="96e0df93-eb0f-4cb4-8148-f65a362f4f01" providerId="ADAL" clId="{17B1DE92-8915-4BC8-957D-B4412C9117CC}" dt="2025-09-09T16:37:59.282" v="1111" actId="22"/>
          <ac:spMkLst>
            <pc:docMk/>
            <pc:sldMk cId="1838776706" sldId="275"/>
            <ac:spMk id="8" creationId="{1864C0A4-FEE8-190C-C6CB-2B075D4F428F}"/>
          </ac:spMkLst>
        </pc:spChg>
        <pc:spChg chg="add mod">
          <ac:chgData name="SAAD MAZHER KHAN" userId="96e0df93-eb0f-4cb4-8148-f65a362f4f01" providerId="ADAL" clId="{17B1DE92-8915-4BC8-957D-B4412C9117CC}" dt="2025-09-09T16:42:02.198" v="1206" actId="207"/>
          <ac:spMkLst>
            <pc:docMk/>
            <pc:sldMk cId="1838776706" sldId="275"/>
            <ac:spMk id="10" creationId="{F7BD93E3-709B-AFB1-83F7-5836DE20F275}"/>
          </ac:spMkLst>
        </pc:spChg>
        <pc:spChg chg="add mod">
          <ac:chgData name="SAAD MAZHER KHAN" userId="96e0df93-eb0f-4cb4-8148-f65a362f4f01" providerId="ADAL" clId="{17B1DE92-8915-4BC8-957D-B4412C9117CC}" dt="2025-09-09T16:39:06.663" v="1148"/>
          <ac:spMkLst>
            <pc:docMk/>
            <pc:sldMk cId="1838776706" sldId="275"/>
            <ac:spMk id="11" creationId="{6BE87DD5-619E-F2D6-561E-304E3E1125D3}"/>
          </ac:spMkLst>
        </pc:spChg>
        <pc:spChg chg="add mod">
          <ac:chgData name="SAAD MAZHER KHAN" userId="96e0df93-eb0f-4cb4-8148-f65a362f4f01" providerId="ADAL" clId="{17B1DE92-8915-4BC8-957D-B4412C9117CC}" dt="2025-09-09T16:39:06.347" v="1147"/>
          <ac:spMkLst>
            <pc:docMk/>
            <pc:sldMk cId="1838776706" sldId="275"/>
            <ac:spMk id="12" creationId="{B8742890-51C2-112C-6D79-C718C1DA3C2B}"/>
          </ac:spMkLst>
        </pc:spChg>
      </pc:sldChg>
      <pc:sldChg chg="addSp delSp modSp new mod">
        <pc:chgData name="SAAD MAZHER KHAN" userId="96e0df93-eb0f-4cb4-8148-f65a362f4f01" providerId="ADAL" clId="{17B1DE92-8915-4BC8-957D-B4412C9117CC}" dt="2025-09-09T16:41:52.569" v="1204" actId="207"/>
        <pc:sldMkLst>
          <pc:docMk/>
          <pc:sldMk cId="2809411115" sldId="276"/>
        </pc:sldMkLst>
        <pc:spChg chg="mod">
          <ac:chgData name="SAAD MAZHER KHAN" userId="96e0df93-eb0f-4cb4-8148-f65a362f4f01" providerId="ADAL" clId="{17B1DE92-8915-4BC8-957D-B4412C9117CC}" dt="2025-09-09T16:33:14.445" v="1056" actId="207"/>
          <ac:spMkLst>
            <pc:docMk/>
            <pc:sldMk cId="2809411115" sldId="276"/>
            <ac:spMk id="2" creationId="{2DC5233F-83F2-BF65-4E4A-C8637BF20502}"/>
          </ac:spMkLst>
        </pc:spChg>
        <pc:spChg chg="mod">
          <ac:chgData name="SAAD MAZHER KHAN" userId="96e0df93-eb0f-4cb4-8148-f65a362f4f01" providerId="ADAL" clId="{17B1DE92-8915-4BC8-957D-B4412C9117CC}" dt="2025-09-09T16:41:52.569" v="1204" actId="207"/>
          <ac:spMkLst>
            <pc:docMk/>
            <pc:sldMk cId="2809411115" sldId="276"/>
            <ac:spMk id="3" creationId="{F7EC3625-C150-6D37-94EE-86DBD107827C}"/>
          </ac:spMkLst>
        </pc:spChg>
        <pc:spChg chg="add del mod">
          <ac:chgData name="SAAD MAZHER KHAN" userId="96e0df93-eb0f-4cb4-8148-f65a362f4f01" providerId="ADAL" clId="{17B1DE92-8915-4BC8-957D-B4412C9117CC}" dt="2025-09-09T16:39:31.736" v="1152"/>
          <ac:spMkLst>
            <pc:docMk/>
            <pc:sldMk cId="2809411115" sldId="276"/>
            <ac:spMk id="4" creationId="{CBD76BA8-E82D-AA25-235A-5FC1C9C6AFC9}"/>
          </ac:spMkLst>
        </pc:spChg>
        <pc:spChg chg="add del">
          <ac:chgData name="SAAD MAZHER KHAN" userId="96e0df93-eb0f-4cb4-8148-f65a362f4f01" providerId="ADAL" clId="{17B1DE92-8915-4BC8-957D-B4412C9117CC}" dt="2025-09-09T16:39:36.901" v="1154" actId="22"/>
          <ac:spMkLst>
            <pc:docMk/>
            <pc:sldMk cId="2809411115" sldId="276"/>
            <ac:spMk id="6" creationId="{AD17C072-8B7A-7A9C-C2BC-E0F64B7AF0AF}"/>
          </ac:spMkLst>
        </pc:spChg>
        <pc:spChg chg="add mod">
          <ac:chgData name="SAAD MAZHER KHAN" userId="96e0df93-eb0f-4cb4-8148-f65a362f4f01" providerId="ADAL" clId="{17B1DE92-8915-4BC8-957D-B4412C9117CC}" dt="2025-09-09T16:41:49.030" v="1203" actId="207"/>
          <ac:spMkLst>
            <pc:docMk/>
            <pc:sldMk cId="2809411115" sldId="276"/>
            <ac:spMk id="8" creationId="{5EE20CDA-F7E7-4BAD-3695-FC2DA5DCD526}"/>
          </ac:spMkLst>
        </pc:spChg>
      </pc:sldChg>
      <pc:sldChg chg="addSp delSp modSp new mod">
        <pc:chgData name="SAAD MAZHER KHAN" userId="96e0df93-eb0f-4cb4-8148-f65a362f4f01" providerId="ADAL" clId="{17B1DE92-8915-4BC8-957D-B4412C9117CC}" dt="2025-09-09T16:41:44.401" v="1202" actId="207"/>
        <pc:sldMkLst>
          <pc:docMk/>
          <pc:sldMk cId="1050157424" sldId="277"/>
        </pc:sldMkLst>
        <pc:spChg chg="mod">
          <ac:chgData name="SAAD MAZHER KHAN" userId="96e0df93-eb0f-4cb4-8148-f65a362f4f01" providerId="ADAL" clId="{17B1DE92-8915-4BC8-957D-B4412C9117CC}" dt="2025-09-09T16:34:50.450" v="1070" actId="207"/>
          <ac:spMkLst>
            <pc:docMk/>
            <pc:sldMk cId="1050157424" sldId="277"/>
            <ac:spMk id="2" creationId="{4BCAD371-B490-7608-C24A-E4D448D1CFC8}"/>
          </ac:spMkLst>
        </pc:spChg>
        <pc:spChg chg="mod">
          <ac:chgData name="SAAD MAZHER KHAN" userId="96e0df93-eb0f-4cb4-8148-f65a362f4f01" providerId="ADAL" clId="{17B1DE92-8915-4BC8-957D-B4412C9117CC}" dt="2025-09-09T16:41:44.401" v="1202" actId="207"/>
          <ac:spMkLst>
            <pc:docMk/>
            <pc:sldMk cId="1050157424" sldId="277"/>
            <ac:spMk id="3" creationId="{8392178C-338E-1D73-D3C1-3EA6476C5F55}"/>
          </ac:spMkLst>
        </pc:spChg>
        <pc:spChg chg="add del mod">
          <ac:chgData name="SAAD MAZHER KHAN" userId="96e0df93-eb0f-4cb4-8148-f65a362f4f01" providerId="ADAL" clId="{17B1DE92-8915-4BC8-957D-B4412C9117CC}" dt="2025-09-09T16:40:47.929" v="1167"/>
          <ac:spMkLst>
            <pc:docMk/>
            <pc:sldMk cId="1050157424" sldId="277"/>
            <ac:spMk id="4" creationId="{954F35EE-36E6-430A-EF50-C8E8A20FE17B}"/>
          </ac:spMkLst>
        </pc:spChg>
        <pc:spChg chg="add del">
          <ac:chgData name="SAAD MAZHER KHAN" userId="96e0df93-eb0f-4cb4-8148-f65a362f4f01" providerId="ADAL" clId="{17B1DE92-8915-4BC8-957D-B4412C9117CC}" dt="2025-09-09T16:40:51.103" v="1169" actId="22"/>
          <ac:spMkLst>
            <pc:docMk/>
            <pc:sldMk cId="1050157424" sldId="277"/>
            <ac:spMk id="6" creationId="{D1B00B32-A735-7D86-81C8-95D37177225F}"/>
          </ac:spMkLst>
        </pc:spChg>
        <pc:spChg chg="add mod">
          <ac:chgData name="SAAD MAZHER KHAN" userId="96e0df93-eb0f-4cb4-8148-f65a362f4f01" providerId="ADAL" clId="{17B1DE92-8915-4BC8-957D-B4412C9117CC}" dt="2025-09-09T16:41:41.457" v="1201" actId="207"/>
          <ac:spMkLst>
            <pc:docMk/>
            <pc:sldMk cId="1050157424" sldId="277"/>
            <ac:spMk id="8" creationId="{70F5E490-304E-C746-A3B0-0192A513B8BC}"/>
          </ac:spMkLst>
        </pc:spChg>
      </pc:sldChg>
      <pc:sldChg chg="addSp modSp new mod ord setBg">
        <pc:chgData name="SAAD MAZHER KHAN" userId="96e0df93-eb0f-4cb4-8148-f65a362f4f01" providerId="ADAL" clId="{17B1DE92-8915-4BC8-957D-B4412C9117CC}" dt="2025-09-10T01:34:36.347" v="1253" actId="113"/>
        <pc:sldMkLst>
          <pc:docMk/>
          <pc:sldMk cId="69769861" sldId="278"/>
        </pc:sldMkLst>
        <pc:spChg chg="mod">
          <ac:chgData name="SAAD MAZHER KHAN" userId="96e0df93-eb0f-4cb4-8148-f65a362f4f01" providerId="ADAL" clId="{17B1DE92-8915-4BC8-957D-B4412C9117CC}" dt="2025-09-10T01:30:51.417" v="1217" actId="26606"/>
          <ac:spMkLst>
            <pc:docMk/>
            <pc:sldMk cId="69769861" sldId="278"/>
            <ac:spMk id="2" creationId="{D11AE587-A446-7F09-8390-C652A5460435}"/>
          </ac:spMkLst>
        </pc:spChg>
        <pc:spChg chg="mod">
          <ac:chgData name="SAAD MAZHER KHAN" userId="96e0df93-eb0f-4cb4-8148-f65a362f4f01" providerId="ADAL" clId="{17B1DE92-8915-4BC8-957D-B4412C9117CC}" dt="2025-09-10T01:34:36.347" v="1253" actId="113"/>
          <ac:spMkLst>
            <pc:docMk/>
            <pc:sldMk cId="69769861" sldId="278"/>
            <ac:spMk id="3" creationId="{EEF0DDD7-1E0E-6FBE-DA5D-8B99E65A0A18}"/>
          </ac:spMkLst>
        </pc:spChg>
        <pc:spChg chg="add">
          <ac:chgData name="SAAD MAZHER KHAN" userId="96e0df93-eb0f-4cb4-8148-f65a362f4f01" providerId="ADAL" clId="{17B1DE92-8915-4BC8-957D-B4412C9117CC}" dt="2025-09-10T01:30:51.417" v="1217" actId="26606"/>
          <ac:spMkLst>
            <pc:docMk/>
            <pc:sldMk cId="69769861" sldId="278"/>
            <ac:spMk id="8" creationId="{327D73B4-9F5C-4A64-A179-51B9500CB8B5}"/>
          </ac:spMkLst>
        </pc:spChg>
        <pc:spChg chg="add">
          <ac:chgData name="SAAD MAZHER KHAN" userId="96e0df93-eb0f-4cb4-8148-f65a362f4f01" providerId="ADAL" clId="{17B1DE92-8915-4BC8-957D-B4412C9117CC}" dt="2025-09-10T01:30:51.417" v="1217" actId="26606"/>
          <ac:spMkLst>
            <pc:docMk/>
            <pc:sldMk cId="69769861" sldId="278"/>
            <ac:spMk id="10" creationId="{C1F06963-6374-4B48-844F-071A9BAAAE02}"/>
          </ac:spMkLst>
        </pc:spChg>
        <pc:spChg chg="add">
          <ac:chgData name="SAAD MAZHER KHAN" userId="96e0df93-eb0f-4cb4-8148-f65a362f4f01" providerId="ADAL" clId="{17B1DE92-8915-4BC8-957D-B4412C9117CC}" dt="2025-09-10T01:30:51.417" v="1217" actId="26606"/>
          <ac:spMkLst>
            <pc:docMk/>
            <pc:sldMk cId="69769861" sldId="278"/>
            <ac:spMk id="12" creationId="{6CB927A4-E432-4310-9CD5-E89FF5063179}"/>
          </ac:spMkLst>
        </pc:spChg>
        <pc:spChg chg="add">
          <ac:chgData name="SAAD MAZHER KHAN" userId="96e0df93-eb0f-4cb4-8148-f65a362f4f01" providerId="ADAL" clId="{17B1DE92-8915-4BC8-957D-B4412C9117CC}" dt="2025-09-10T01:30:51.417" v="1217" actId="26606"/>
          <ac:spMkLst>
            <pc:docMk/>
            <pc:sldMk cId="69769861" sldId="278"/>
            <ac:spMk id="14" creationId="{1453BF6C-B012-48B7-B4E8-6D7AC7C27D02}"/>
          </ac:spMkLst>
        </pc:spChg>
        <pc:spChg chg="add">
          <ac:chgData name="SAAD MAZHER KHAN" userId="96e0df93-eb0f-4cb4-8148-f65a362f4f01" providerId="ADAL" clId="{17B1DE92-8915-4BC8-957D-B4412C9117CC}" dt="2025-09-10T01:30:51.417" v="1217" actId="26606"/>
          <ac:spMkLst>
            <pc:docMk/>
            <pc:sldMk cId="69769861" sldId="278"/>
            <ac:spMk id="16" creationId="{E3020543-B24B-4EC4-8FFC-8DD88EEA91A8}"/>
          </ac:spMkLst>
        </pc:spChg>
        <pc:cxnChg chg="add">
          <ac:chgData name="SAAD MAZHER KHAN" userId="96e0df93-eb0f-4cb4-8148-f65a362f4f01" providerId="ADAL" clId="{17B1DE92-8915-4BC8-957D-B4412C9117CC}" dt="2025-09-10T01:30:51.417" v="1217" actId="26606"/>
          <ac:cxnSpMkLst>
            <pc:docMk/>
            <pc:sldMk cId="69769861" sldId="278"/>
            <ac:cxnSpMk id="18" creationId="{C49DA8F6-BCC1-4447-B54C-57856834B94B}"/>
          </ac:cxnSpMkLst>
        </pc:cxnChg>
      </pc:sldChg>
      <pc:sldChg chg="addSp modSp new mod">
        <pc:chgData name="SAAD MAZHER KHAN" userId="96e0df93-eb0f-4cb4-8148-f65a362f4f01" providerId="ADAL" clId="{17B1DE92-8915-4BC8-957D-B4412C9117CC}" dt="2025-09-10T03:11:15.697" v="1337" actId="207"/>
        <pc:sldMkLst>
          <pc:docMk/>
          <pc:sldMk cId="2260195053" sldId="279"/>
        </pc:sldMkLst>
        <pc:spChg chg="mod">
          <ac:chgData name="SAAD MAZHER KHAN" userId="96e0df93-eb0f-4cb4-8148-f65a362f4f01" providerId="ADAL" clId="{17B1DE92-8915-4BC8-957D-B4412C9117CC}" dt="2025-09-10T03:09:23.064" v="1300" actId="20577"/>
          <ac:spMkLst>
            <pc:docMk/>
            <pc:sldMk cId="2260195053" sldId="279"/>
            <ac:spMk id="2" creationId="{01AAFCA1-67F9-F750-CE8A-C009A8A1F001}"/>
          </ac:spMkLst>
        </pc:spChg>
        <pc:spChg chg="mod">
          <ac:chgData name="SAAD MAZHER KHAN" userId="96e0df93-eb0f-4cb4-8148-f65a362f4f01" providerId="ADAL" clId="{17B1DE92-8915-4BC8-957D-B4412C9117CC}" dt="2025-09-10T03:11:15.697" v="1337" actId="207"/>
          <ac:spMkLst>
            <pc:docMk/>
            <pc:sldMk cId="2260195053" sldId="279"/>
            <ac:spMk id="3" creationId="{D0B91F41-4DD8-6929-78E6-4538FCD0531A}"/>
          </ac:spMkLst>
        </pc:spChg>
        <pc:spChg chg="add mod">
          <ac:chgData name="SAAD MAZHER KHAN" userId="96e0df93-eb0f-4cb4-8148-f65a362f4f01" providerId="ADAL" clId="{17B1DE92-8915-4BC8-957D-B4412C9117CC}" dt="2025-09-10T03:11:11.906" v="1336" actId="207"/>
          <ac:spMkLst>
            <pc:docMk/>
            <pc:sldMk cId="2260195053" sldId="279"/>
            <ac:spMk id="5" creationId="{1353C81A-CF97-5680-5D35-88CFF40BB0BD}"/>
          </ac:spMkLst>
        </pc:spChg>
      </pc:sldChg>
      <pc:sldChg chg="new del">
        <pc:chgData name="SAAD MAZHER KHAN" userId="96e0df93-eb0f-4cb4-8148-f65a362f4f01" providerId="ADAL" clId="{17B1DE92-8915-4BC8-957D-B4412C9117CC}" dt="2025-09-10T03:08:18.706" v="1288" actId="680"/>
        <pc:sldMkLst>
          <pc:docMk/>
          <pc:sldMk cId="3645995009" sldId="279"/>
        </pc:sldMkLst>
      </pc:sldChg>
      <pc:sldChg chg="addSp delSp modSp new del mod">
        <pc:chgData name="SAAD MAZHER KHAN" userId="96e0df93-eb0f-4cb4-8148-f65a362f4f01" providerId="ADAL" clId="{17B1DE92-8915-4BC8-957D-B4412C9117CC}" dt="2025-09-10T03:21:39.876" v="1363" actId="47"/>
        <pc:sldMkLst>
          <pc:docMk/>
          <pc:sldMk cId="1114623514" sldId="280"/>
        </pc:sldMkLst>
        <pc:spChg chg="del mod">
          <ac:chgData name="SAAD MAZHER KHAN" userId="96e0df93-eb0f-4cb4-8148-f65a362f4f01" providerId="ADAL" clId="{17B1DE92-8915-4BC8-957D-B4412C9117CC}" dt="2025-09-10T03:21:31.713" v="1361" actId="478"/>
          <ac:spMkLst>
            <pc:docMk/>
            <pc:sldMk cId="1114623514" sldId="280"/>
            <ac:spMk id="2" creationId="{86DF5D84-9E61-6E84-5A16-F5AF3D9AEDE8}"/>
          </ac:spMkLst>
        </pc:spChg>
        <pc:spChg chg="del mod">
          <ac:chgData name="SAAD MAZHER KHAN" userId="96e0df93-eb0f-4cb4-8148-f65a362f4f01" providerId="ADAL" clId="{17B1DE92-8915-4BC8-957D-B4412C9117CC}" dt="2025-09-10T03:21:29.162" v="1359" actId="478"/>
          <ac:spMkLst>
            <pc:docMk/>
            <pc:sldMk cId="1114623514" sldId="280"/>
            <ac:spMk id="3" creationId="{D1D50A24-AEB3-D773-7BC0-5F0F051D6147}"/>
          </ac:spMkLst>
        </pc:spChg>
        <pc:spChg chg="add del mod">
          <ac:chgData name="SAAD MAZHER KHAN" userId="96e0df93-eb0f-4cb4-8148-f65a362f4f01" providerId="ADAL" clId="{17B1DE92-8915-4BC8-957D-B4412C9117CC}" dt="2025-09-10T03:21:36.833" v="1362" actId="478"/>
          <ac:spMkLst>
            <pc:docMk/>
            <pc:sldMk cId="1114623514" sldId="280"/>
            <ac:spMk id="5" creationId="{629E910E-29F8-CF7A-3859-57D9899882E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C35B-7C2F-BFBE-1E3C-A3FC255511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FFC983-4B56-28D4-AA88-167B360A4E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0ED135-1D97-BBB6-763E-778D13AE3C41}"/>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73DC6E15-17D2-7869-2ABA-4DCFF56A1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2C70E-CE28-BEDF-53CA-EE63DC7EA608}"/>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3446825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76D8-EEF5-98FC-A874-5900D02C38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CF1F1D-6C1A-F900-C42B-A488C70622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F3734-621C-F331-EB18-28F85EB143A5}"/>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79AF94BE-78F1-0584-ED97-77BAF4389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1073E-3BB4-46AE-1361-20CAF948DBDA}"/>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19861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6E333-77E9-37A9-B048-F8F36253F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7AC6B-DBB7-4CD7-27B0-CA08A60AD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10B7F-383A-7D9B-A288-95F44E601BE7}"/>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A8003560-21E4-AF76-CCAC-42F624C4E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A6FDE-6E56-D785-A8B4-0B59B241A101}"/>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1409044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7497-0256-2825-8BDA-76A0BDC5E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413CB0-4213-D90E-3895-FD430BFB7A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E1D0E-4114-B36C-EFBE-174E1D451BDD}"/>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1569BFC0-DF8E-3B6D-28A7-30910A0CD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2FF23-54DD-94E7-B93D-690884068CBC}"/>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343158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2FD3F-8540-F89C-43C5-AD5ADF386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59D4C-77E6-7EBF-DC59-92E2AB0AB9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C16F6-3AC2-C1B2-AF06-F3CDA2944B7A}"/>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DF3B3981-F8C9-EF40-7B52-76146DB3D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8A5DF-008F-2851-3879-E2E7C24EE400}"/>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3738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2D8F-BC7C-C7F0-C674-235591F04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6240B-8A58-0E02-D9EB-6568F827EF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36F3F5-0679-E236-21C9-A2C7F18F3D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05148A-8AC3-48BB-F452-217256741DAD}"/>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6" name="Footer Placeholder 5">
            <a:extLst>
              <a:ext uri="{FF2B5EF4-FFF2-40B4-BE49-F238E27FC236}">
                <a16:creationId xmlns:a16="http://schemas.microsoft.com/office/drawing/2014/main" id="{CC298963-740E-8764-8D38-DEB1EEDCB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3A0A3-9A77-06C7-D249-210FC6C73D4D}"/>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13558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5C45-D131-9862-99BA-15D5B0FD28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7F428E-6C56-E380-A2E4-39D1A9CC5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2592-438F-FDB3-7CC8-85BB5FD1F5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B77657-D44A-5C15-8250-C8E782A69F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047FF4-73A8-C85F-E009-B1E9035DAC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7A5B0D-3B14-E344-5C9D-D8D6F3F795F2}"/>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8" name="Footer Placeholder 7">
            <a:extLst>
              <a:ext uri="{FF2B5EF4-FFF2-40B4-BE49-F238E27FC236}">
                <a16:creationId xmlns:a16="http://schemas.microsoft.com/office/drawing/2014/main" id="{56BBCB7E-07CD-65EE-FDCC-63AA8505E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FAF563-6087-66A3-FB57-9209E796E64D}"/>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226920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45E0-26FF-3553-5DAD-305B0C902D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08EB5D-611F-370D-C1B9-0FBB18068B84}"/>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4" name="Footer Placeholder 3">
            <a:extLst>
              <a:ext uri="{FF2B5EF4-FFF2-40B4-BE49-F238E27FC236}">
                <a16:creationId xmlns:a16="http://schemas.microsoft.com/office/drawing/2014/main" id="{6875680A-C29E-27F0-69C4-73C598475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AC4F6B-1A1D-554C-6A1E-8E75365953CE}"/>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297919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9D1E1-0886-886A-A1D1-758EB1AE8CF0}"/>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3" name="Footer Placeholder 2">
            <a:extLst>
              <a:ext uri="{FF2B5EF4-FFF2-40B4-BE49-F238E27FC236}">
                <a16:creationId xmlns:a16="http://schemas.microsoft.com/office/drawing/2014/main" id="{924C5A67-0F8B-A0E4-BFC1-D2699BBCF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6AE69C-C055-3516-3F44-62A345AF41D5}"/>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374832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569C-B705-FA3E-6C04-022C40984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1435C-77D9-D071-7DCE-8DE546129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A7D865-C6BB-B71A-2EFD-058D0536F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C96F6-EF8D-291F-F122-C589B11E9322}"/>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6" name="Footer Placeholder 5">
            <a:extLst>
              <a:ext uri="{FF2B5EF4-FFF2-40B4-BE49-F238E27FC236}">
                <a16:creationId xmlns:a16="http://schemas.microsoft.com/office/drawing/2014/main" id="{0B9D1DE4-1EB6-30B2-67D7-E77FDCD86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0BCE0-8C6B-F6F7-AA6C-2226BC3819EE}"/>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9626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BA13-B315-15F3-AE58-445106F8C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FE11C0-07A8-145E-6FF6-3B66037EF9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42B249-B02A-613C-4F1C-DE1D0B018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F99E1-5A5F-B06F-7C7A-B7EAB2BB9835}"/>
              </a:ext>
            </a:extLst>
          </p:cNvPr>
          <p:cNvSpPr>
            <a:spLocks noGrp="1"/>
          </p:cNvSpPr>
          <p:nvPr>
            <p:ph type="dt" sz="half" idx="10"/>
          </p:nvPr>
        </p:nvSpPr>
        <p:spPr/>
        <p:txBody>
          <a:bodyPr/>
          <a:lstStyle/>
          <a:p>
            <a:fld id="{6BACC7FA-52B2-4617-8D9F-4B977278D80C}" type="datetimeFigureOut">
              <a:rPr lang="en-US" smtClean="0"/>
              <a:t>9/10/2025</a:t>
            </a:fld>
            <a:endParaRPr lang="en-US"/>
          </a:p>
        </p:txBody>
      </p:sp>
      <p:sp>
        <p:nvSpPr>
          <p:cNvPr id="6" name="Footer Placeholder 5">
            <a:extLst>
              <a:ext uri="{FF2B5EF4-FFF2-40B4-BE49-F238E27FC236}">
                <a16:creationId xmlns:a16="http://schemas.microsoft.com/office/drawing/2014/main" id="{60D96EEB-F903-1E45-C756-4474EA39F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98336-02D5-4718-4C2A-23CA48D5228A}"/>
              </a:ext>
            </a:extLst>
          </p:cNvPr>
          <p:cNvSpPr>
            <a:spLocks noGrp="1"/>
          </p:cNvSpPr>
          <p:nvPr>
            <p:ph type="sldNum" sz="quarter" idx="12"/>
          </p:nvPr>
        </p:nvSpPr>
        <p:spPr/>
        <p:txBody>
          <a:bodyPr/>
          <a:lstStyle/>
          <a:p>
            <a:fld id="{603B8FBF-D2FE-429C-9AF2-84862A7CBA00}" type="slidenum">
              <a:rPr lang="en-US" smtClean="0"/>
              <a:t>‹#›</a:t>
            </a:fld>
            <a:endParaRPr lang="en-US"/>
          </a:p>
        </p:txBody>
      </p:sp>
    </p:spTree>
    <p:extLst>
      <p:ext uri="{BB962C8B-B14F-4D97-AF65-F5344CB8AC3E}">
        <p14:creationId xmlns:p14="http://schemas.microsoft.com/office/powerpoint/2010/main" val="270747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B4974-5265-E21B-A85A-425EF19860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73A15-273F-7FBE-3681-DC6F50E67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9E9DF-AB2F-15ED-6FDB-AEAAE00429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ACC7FA-52B2-4617-8D9F-4B977278D80C}" type="datetimeFigureOut">
              <a:rPr lang="en-US" smtClean="0"/>
              <a:t>9/10/2025</a:t>
            </a:fld>
            <a:endParaRPr lang="en-US"/>
          </a:p>
        </p:txBody>
      </p:sp>
      <p:sp>
        <p:nvSpPr>
          <p:cNvPr id="5" name="Footer Placeholder 4">
            <a:extLst>
              <a:ext uri="{FF2B5EF4-FFF2-40B4-BE49-F238E27FC236}">
                <a16:creationId xmlns:a16="http://schemas.microsoft.com/office/drawing/2014/main" id="{E1462BB5-F028-8956-0969-46EFC79D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73A0DA-0FF8-0980-9AE0-2A3A31184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3B8FBF-D2FE-429C-9AF2-84862A7CBA00}" type="slidenum">
              <a:rPr lang="en-US" smtClean="0"/>
              <a:t>‹#›</a:t>
            </a:fld>
            <a:endParaRPr lang="en-US"/>
          </a:p>
        </p:txBody>
      </p:sp>
    </p:spTree>
    <p:extLst>
      <p:ext uri="{BB962C8B-B14F-4D97-AF65-F5344CB8AC3E}">
        <p14:creationId xmlns:p14="http://schemas.microsoft.com/office/powerpoint/2010/main" val="184947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admazharse.h11@bahria.edu.pk"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saad.mazher122@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racle.com/java/technologies/downloads/#jdk24-windows" TargetMode="External"/><Relationship Id="rId2" Type="http://schemas.openxmlformats.org/officeDocument/2006/relationships/hyperlink" Target="https://www.youtube.com/watch?v=fuXTyRRge3s&amp;utm_source=chatgpt.com" TargetMode="External"/><Relationship Id="rId1" Type="http://schemas.openxmlformats.org/officeDocument/2006/relationships/slideLayout" Target="../slideLayouts/slideLayout2.xml"/><Relationship Id="rId5" Type="http://schemas.openxmlformats.org/officeDocument/2006/relationships/hyperlink" Target="https://youtu.be/LaxLZiV4mpM?si=dOiPNnHSEa9eHKmU" TargetMode="External"/><Relationship Id="rId4" Type="http://schemas.openxmlformats.org/officeDocument/2006/relationships/hyperlink" Target="https://www.eclipse.org/downloa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F53BBA2-60A5-2B0E-42E6-8199016C8C68}"/>
              </a:ext>
            </a:extLst>
          </p:cNvPr>
          <p:cNvPicPr>
            <a:picLocks noChangeAspect="1"/>
          </p:cNvPicPr>
          <p:nvPr/>
        </p:nvPicPr>
        <p:blipFill>
          <a:blip r:embed="rId2"/>
          <a:stretch>
            <a:fillRect/>
          </a:stretch>
        </p:blipFill>
        <p:spPr>
          <a:xfrm>
            <a:off x="7619564" y="0"/>
            <a:ext cx="4572436" cy="6858000"/>
          </a:xfrm>
          <a:prstGeom prst="rect">
            <a:avLst/>
          </a:prstGeom>
        </p:spPr>
      </p:pic>
      <p:sp>
        <p:nvSpPr>
          <p:cNvPr id="5" name="Text 0">
            <a:extLst>
              <a:ext uri="{FF2B5EF4-FFF2-40B4-BE49-F238E27FC236}">
                <a16:creationId xmlns:a16="http://schemas.microsoft.com/office/drawing/2014/main" id="{EDA32396-41AB-F459-F276-39B7C742F511}"/>
              </a:ext>
            </a:extLst>
          </p:cNvPr>
          <p:cNvSpPr/>
          <p:nvPr/>
        </p:nvSpPr>
        <p:spPr>
          <a:xfrm>
            <a:off x="203637" y="1668877"/>
            <a:ext cx="7415927" cy="1176867"/>
          </a:xfrm>
          <a:prstGeom prst="rect">
            <a:avLst/>
          </a:prstGeom>
          <a:noFill/>
          <a:ln/>
        </p:spPr>
        <p:txBody>
          <a:bodyPr wrap="square" lIns="0" tIns="0" rIns="0" bIns="0" rtlCol="0" anchor="t"/>
          <a:lstStyle/>
          <a:p>
            <a:pPr marL="0" indent="0" algn="l">
              <a:lnSpc>
                <a:spcPts val="5400"/>
              </a:lnSpc>
              <a:buNone/>
            </a:pPr>
            <a:r>
              <a:rPr lang="en-US" sz="4300" b="1" dirty="0">
                <a:solidFill>
                  <a:schemeClr val="accent1">
                    <a:lumMod val="75000"/>
                  </a:schemeClr>
                </a:solidFill>
                <a:latin typeface="Comfortaa Bold" pitchFamily="34" charset="0"/>
                <a:ea typeface="Comfortaa Bold" pitchFamily="34" charset="-122"/>
                <a:cs typeface="Comfortaa Bold" pitchFamily="34" charset="-120"/>
              </a:rPr>
              <a:t>Lab 1 – Introduction to Java</a:t>
            </a:r>
            <a:endParaRPr lang="en-US" sz="4300" dirty="0">
              <a:solidFill>
                <a:schemeClr val="accent1">
                  <a:lumMod val="75000"/>
                </a:schemeClr>
              </a:solidFill>
            </a:endParaRPr>
          </a:p>
        </p:txBody>
      </p:sp>
      <p:sp>
        <p:nvSpPr>
          <p:cNvPr id="6" name="Text 1">
            <a:extLst>
              <a:ext uri="{FF2B5EF4-FFF2-40B4-BE49-F238E27FC236}">
                <a16:creationId xmlns:a16="http://schemas.microsoft.com/office/drawing/2014/main" id="{C304028B-1E59-F406-20DE-FF74926600F1}"/>
              </a:ext>
            </a:extLst>
          </p:cNvPr>
          <p:cNvSpPr/>
          <p:nvPr/>
        </p:nvSpPr>
        <p:spPr>
          <a:xfrm>
            <a:off x="203637" y="3339553"/>
            <a:ext cx="7415927" cy="338962"/>
          </a:xfrm>
          <a:prstGeom prst="rect">
            <a:avLst/>
          </a:prstGeom>
          <a:noFill/>
          <a:ln/>
        </p:spPr>
        <p:txBody>
          <a:bodyPr wrap="non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Course Name: Software Construction</a:t>
            </a:r>
            <a:endParaRPr lang="en-US" sz="1900" dirty="0">
              <a:solidFill>
                <a:schemeClr val="accent1">
                  <a:lumMod val="75000"/>
                </a:schemeClr>
              </a:solidFill>
            </a:endParaRPr>
          </a:p>
        </p:txBody>
      </p:sp>
      <p:sp>
        <p:nvSpPr>
          <p:cNvPr id="7" name="Text 2">
            <a:extLst>
              <a:ext uri="{FF2B5EF4-FFF2-40B4-BE49-F238E27FC236}">
                <a16:creationId xmlns:a16="http://schemas.microsoft.com/office/drawing/2014/main" id="{632913F1-6023-461D-46D7-42CDE3D0B40D}"/>
              </a:ext>
            </a:extLst>
          </p:cNvPr>
          <p:cNvSpPr/>
          <p:nvPr/>
        </p:nvSpPr>
        <p:spPr>
          <a:xfrm>
            <a:off x="203637" y="4012256"/>
            <a:ext cx="7415927" cy="338962"/>
          </a:xfrm>
          <a:prstGeom prst="rect">
            <a:avLst/>
          </a:prstGeom>
          <a:noFill/>
          <a:ln/>
        </p:spPr>
        <p:txBody>
          <a:bodyPr wrap="non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Instructor: Engr. Saad Mazhar Khan</a:t>
            </a:r>
            <a:endParaRPr lang="en-US" sz="1900" dirty="0">
              <a:solidFill>
                <a:schemeClr val="accent1">
                  <a:lumMod val="75000"/>
                </a:schemeClr>
              </a:solidFill>
            </a:endParaRPr>
          </a:p>
        </p:txBody>
      </p:sp>
      <p:sp>
        <p:nvSpPr>
          <p:cNvPr id="8" name="Text 2">
            <a:extLst>
              <a:ext uri="{FF2B5EF4-FFF2-40B4-BE49-F238E27FC236}">
                <a16:creationId xmlns:a16="http://schemas.microsoft.com/office/drawing/2014/main" id="{FADEA344-A841-5BF4-E5C3-6BEC2215BD2C}"/>
              </a:ext>
            </a:extLst>
          </p:cNvPr>
          <p:cNvSpPr/>
          <p:nvPr/>
        </p:nvSpPr>
        <p:spPr>
          <a:xfrm>
            <a:off x="203637" y="4684959"/>
            <a:ext cx="7415927" cy="338962"/>
          </a:xfrm>
          <a:prstGeom prst="rect">
            <a:avLst/>
          </a:prstGeom>
          <a:noFill/>
          <a:ln/>
        </p:spPr>
        <p:txBody>
          <a:bodyPr wrap="none" lIns="0" tIns="0" rIns="0" bIns="0" rtlCol="0" anchor="t"/>
          <a:lstStyle/>
          <a:p>
            <a:pPr>
              <a:lnSpc>
                <a:spcPts val="3100"/>
              </a:lnSpc>
            </a:pPr>
            <a:r>
              <a:rPr lang="en-US" sz="1900" dirty="0">
                <a:solidFill>
                  <a:schemeClr val="accent1">
                    <a:lumMod val="75000"/>
                  </a:schemeClr>
                </a:solidFill>
                <a:latin typeface="Raleway Medium" pitchFamily="34" charset="0"/>
                <a:ea typeface="Raleway Medium" pitchFamily="34" charset="-122"/>
                <a:cs typeface="Raleway Medium" pitchFamily="34" charset="-120"/>
              </a:rPr>
              <a:t>Email: </a:t>
            </a:r>
            <a:r>
              <a:rPr lang="en-US" dirty="0">
                <a:hlinkClick r:id="rId3"/>
              </a:rPr>
              <a:t>saadmazharse.h11@bahria.edu.pk</a:t>
            </a:r>
            <a:r>
              <a:rPr lang="en-US" dirty="0"/>
              <a:t> </a:t>
            </a:r>
            <a:r>
              <a:rPr lang="en-US" sz="1900" dirty="0">
                <a:solidFill>
                  <a:schemeClr val="accent1">
                    <a:lumMod val="75000"/>
                  </a:schemeClr>
                </a:solidFill>
                <a:latin typeface="Raleway Medium" pitchFamily="34" charset="0"/>
                <a:ea typeface="Raleway Medium" pitchFamily="34" charset="-122"/>
                <a:cs typeface="Raleway Medium" pitchFamily="34" charset="-120"/>
              </a:rPr>
              <a:t> </a:t>
            </a:r>
          </a:p>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hlinkClick r:id="rId4"/>
              </a:rPr>
              <a:t>saad.mazher122@gmail.com</a:t>
            </a:r>
            <a:r>
              <a:rPr lang="en-US" sz="1900" dirty="0">
                <a:solidFill>
                  <a:schemeClr val="accent1">
                    <a:lumMod val="75000"/>
                  </a:schemeClr>
                </a:solidFill>
                <a:latin typeface="Raleway Medium" pitchFamily="34" charset="0"/>
                <a:ea typeface="Raleway Medium" pitchFamily="34" charset="-122"/>
                <a:cs typeface="Raleway Medium" pitchFamily="34" charset="-120"/>
              </a:rPr>
              <a:t> </a:t>
            </a:r>
          </a:p>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 </a:t>
            </a:r>
          </a:p>
          <a:p>
            <a:pPr marL="0" indent="0" algn="l">
              <a:lnSpc>
                <a:spcPts val="3100"/>
              </a:lnSpc>
              <a:buNone/>
            </a:pPr>
            <a:endParaRPr lang="en-US" sz="1900" dirty="0">
              <a:solidFill>
                <a:schemeClr val="accent1">
                  <a:lumMod val="75000"/>
                </a:schemeClr>
              </a:solidFill>
            </a:endParaRPr>
          </a:p>
        </p:txBody>
      </p:sp>
    </p:spTree>
    <p:extLst>
      <p:ext uri="{BB962C8B-B14F-4D97-AF65-F5344CB8AC3E}">
        <p14:creationId xmlns:p14="http://schemas.microsoft.com/office/powerpoint/2010/main" val="3867071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4FFD68E7-C0AC-5939-BCD8-FC376F116D91}"/>
              </a:ext>
            </a:extLst>
          </p:cNvPr>
          <p:cNvPicPr>
            <a:picLocks noChangeAspect="1"/>
          </p:cNvPicPr>
          <p:nvPr/>
        </p:nvPicPr>
        <p:blipFill>
          <a:blip r:embed="rId2"/>
          <a:stretch>
            <a:fillRect/>
          </a:stretch>
        </p:blipFill>
        <p:spPr>
          <a:xfrm>
            <a:off x="8276984" y="0"/>
            <a:ext cx="4003755" cy="6856452"/>
          </a:xfrm>
          <a:prstGeom prst="rect">
            <a:avLst/>
          </a:prstGeom>
        </p:spPr>
      </p:pic>
      <p:sp>
        <p:nvSpPr>
          <p:cNvPr id="5" name="Text 0">
            <a:extLst>
              <a:ext uri="{FF2B5EF4-FFF2-40B4-BE49-F238E27FC236}">
                <a16:creationId xmlns:a16="http://schemas.microsoft.com/office/drawing/2014/main" id="{EBA552E8-189F-CE16-9A28-B2EDB12D1081}"/>
              </a:ext>
            </a:extLst>
          </p:cNvPr>
          <p:cNvSpPr/>
          <p:nvPr/>
        </p:nvSpPr>
        <p:spPr>
          <a:xfrm>
            <a:off x="228129" y="904280"/>
            <a:ext cx="7380565" cy="520898"/>
          </a:xfrm>
          <a:prstGeom prst="rect">
            <a:avLst/>
          </a:prstGeom>
          <a:noFill/>
          <a:ln/>
        </p:spPr>
        <p:txBody>
          <a:bodyPr wrap="none" lIns="0" tIns="0" rIns="0" bIns="0" rtlCol="0" anchor="t"/>
          <a:lstStyle/>
          <a:p>
            <a:pPr marL="0" indent="0" algn="l">
              <a:lnSpc>
                <a:spcPts val="4100"/>
              </a:lnSpc>
              <a:buNone/>
            </a:pPr>
            <a:r>
              <a:rPr lang="en-US" sz="3250" b="1" dirty="0">
                <a:solidFill>
                  <a:schemeClr val="accent1">
                    <a:lumMod val="75000"/>
                  </a:schemeClr>
                </a:solidFill>
                <a:latin typeface="Comfortaa Bold" pitchFamily="34" charset="0"/>
                <a:ea typeface="Comfortaa Bold" pitchFamily="34" charset="-122"/>
                <a:cs typeface="Comfortaa Bold" pitchFamily="34" charset="-120"/>
              </a:rPr>
              <a:t>Communicating &amp; Clarifying Code</a:t>
            </a:r>
            <a:endParaRPr lang="en-US" sz="3250" dirty="0">
              <a:solidFill>
                <a:schemeClr val="accent1">
                  <a:lumMod val="75000"/>
                </a:schemeClr>
              </a:solidFill>
            </a:endParaRPr>
          </a:p>
        </p:txBody>
      </p:sp>
      <p:sp>
        <p:nvSpPr>
          <p:cNvPr id="6" name="Text 1">
            <a:extLst>
              <a:ext uri="{FF2B5EF4-FFF2-40B4-BE49-F238E27FC236}">
                <a16:creationId xmlns:a16="http://schemas.microsoft.com/office/drawing/2014/main" id="{5A560B64-D5B1-A103-040D-C04C7770E0C9}"/>
              </a:ext>
            </a:extLst>
          </p:cNvPr>
          <p:cNvSpPr/>
          <p:nvPr/>
        </p:nvSpPr>
        <p:spPr>
          <a:xfrm>
            <a:off x="228129" y="1706404"/>
            <a:ext cx="7831217" cy="600075"/>
          </a:xfrm>
          <a:prstGeom prst="rect">
            <a:avLst/>
          </a:prstGeom>
          <a:noFill/>
          <a:ln/>
        </p:spPr>
        <p:txBody>
          <a:bodyPr wrap="square" lIns="0" tIns="0" rIns="0" bIns="0" rtlCol="0" anchor="t"/>
          <a:lstStyle/>
          <a:p>
            <a:pPr marL="0" indent="0" algn="l">
              <a:lnSpc>
                <a:spcPts val="2350"/>
              </a:lnSpc>
              <a:buNone/>
            </a:pPr>
            <a:r>
              <a:rPr lang="en-US" sz="1450" dirty="0">
                <a:solidFill>
                  <a:schemeClr val="accent1">
                    <a:lumMod val="75000"/>
                  </a:schemeClr>
                </a:solidFill>
                <a:latin typeface="Raleway Medium" pitchFamily="34" charset="0"/>
                <a:ea typeface="Raleway Medium" pitchFamily="34" charset="-122"/>
                <a:cs typeface="Raleway Medium" pitchFamily="34" charset="-120"/>
              </a:rPr>
              <a:t>Learning to display output and use comments are fundamental for any programmer. Let's explore how in Java:</a:t>
            </a:r>
            <a:endParaRPr lang="en-US" sz="1450" dirty="0">
              <a:solidFill>
                <a:schemeClr val="accent1">
                  <a:lumMod val="75000"/>
                </a:schemeClr>
              </a:solidFill>
            </a:endParaRPr>
          </a:p>
        </p:txBody>
      </p:sp>
      <p:sp>
        <p:nvSpPr>
          <p:cNvPr id="7" name="Text 2">
            <a:extLst>
              <a:ext uri="{FF2B5EF4-FFF2-40B4-BE49-F238E27FC236}">
                <a16:creationId xmlns:a16="http://schemas.microsoft.com/office/drawing/2014/main" id="{0454B4E7-F5EF-E09C-CC80-81F60DF114F7}"/>
              </a:ext>
            </a:extLst>
          </p:cNvPr>
          <p:cNvSpPr/>
          <p:nvPr/>
        </p:nvSpPr>
        <p:spPr>
          <a:xfrm>
            <a:off x="228129" y="2704981"/>
            <a:ext cx="3447693" cy="260390"/>
          </a:xfrm>
          <a:prstGeom prst="rect">
            <a:avLst/>
          </a:prstGeom>
          <a:noFill/>
          <a:ln/>
        </p:spPr>
        <p:txBody>
          <a:bodyPr wrap="none" lIns="0" tIns="0" rIns="0" bIns="0" rtlCol="0" anchor="t"/>
          <a:lstStyle/>
          <a:p>
            <a:pPr marL="0" indent="0" algn="l">
              <a:lnSpc>
                <a:spcPts val="2050"/>
              </a:lnSpc>
              <a:buNone/>
            </a:pPr>
            <a:r>
              <a:rPr lang="en-US" sz="1600" b="1" dirty="0">
                <a:solidFill>
                  <a:schemeClr val="accent1">
                    <a:lumMod val="75000"/>
                  </a:schemeClr>
                </a:solidFill>
                <a:latin typeface="Comfortaa Bold" pitchFamily="34" charset="0"/>
                <a:ea typeface="Comfortaa Bold" pitchFamily="34" charset="-122"/>
                <a:cs typeface="Comfortaa Bold" pitchFamily="34" charset="-120"/>
              </a:rPr>
              <a:t>Output with System.out.println()</a:t>
            </a:r>
            <a:endParaRPr lang="en-US" sz="1600" dirty="0">
              <a:solidFill>
                <a:schemeClr val="accent1">
                  <a:lumMod val="75000"/>
                </a:schemeClr>
              </a:solidFill>
            </a:endParaRPr>
          </a:p>
        </p:txBody>
      </p:sp>
      <p:sp>
        <p:nvSpPr>
          <p:cNvPr id="8" name="Text 3">
            <a:extLst>
              <a:ext uri="{FF2B5EF4-FFF2-40B4-BE49-F238E27FC236}">
                <a16:creationId xmlns:a16="http://schemas.microsoft.com/office/drawing/2014/main" id="{BF407A94-B623-07E0-7D69-F4B8AA3B52B6}"/>
              </a:ext>
            </a:extLst>
          </p:cNvPr>
          <p:cNvSpPr/>
          <p:nvPr/>
        </p:nvSpPr>
        <p:spPr>
          <a:xfrm>
            <a:off x="228129" y="3152894"/>
            <a:ext cx="3686889" cy="600075"/>
          </a:xfrm>
          <a:prstGeom prst="rect">
            <a:avLst/>
          </a:prstGeom>
          <a:noFill/>
          <a:ln/>
        </p:spPr>
        <p:txBody>
          <a:bodyPr wrap="square" lIns="0" tIns="0" rIns="0" bIns="0" rtlCol="0" anchor="t"/>
          <a:lstStyle/>
          <a:p>
            <a:pPr marL="0" indent="0" algn="l">
              <a:lnSpc>
                <a:spcPts val="2350"/>
              </a:lnSpc>
              <a:buNone/>
            </a:pPr>
            <a:r>
              <a:rPr lang="en-US" sz="1450" dirty="0">
                <a:solidFill>
                  <a:schemeClr val="accent1">
                    <a:lumMod val="75000"/>
                  </a:schemeClr>
                </a:solidFill>
                <a:latin typeface="Raleway Medium" pitchFamily="34" charset="0"/>
                <a:ea typeface="Raleway Medium" pitchFamily="34" charset="-122"/>
                <a:cs typeface="Raleway Medium" pitchFamily="34" charset="-120"/>
              </a:rPr>
              <a:t>This statement prints text to the console and moves the cursor to the next line.</a:t>
            </a:r>
            <a:endParaRPr lang="en-US" sz="1450" dirty="0">
              <a:solidFill>
                <a:schemeClr val="accent1">
                  <a:lumMod val="75000"/>
                </a:schemeClr>
              </a:solidFill>
            </a:endParaRPr>
          </a:p>
        </p:txBody>
      </p:sp>
      <p:sp>
        <p:nvSpPr>
          <p:cNvPr id="9" name="Shape 5">
            <a:extLst>
              <a:ext uri="{FF2B5EF4-FFF2-40B4-BE49-F238E27FC236}">
                <a16:creationId xmlns:a16="http://schemas.microsoft.com/office/drawing/2014/main" id="{19824DC8-C19C-7531-7FEE-8941BC374B5C}"/>
              </a:ext>
            </a:extLst>
          </p:cNvPr>
          <p:cNvSpPr/>
          <p:nvPr/>
        </p:nvSpPr>
        <p:spPr>
          <a:xfrm>
            <a:off x="218842" y="3859776"/>
            <a:ext cx="3705463" cy="1181338"/>
          </a:xfrm>
          <a:prstGeom prst="roundRect">
            <a:avLst>
              <a:gd name="adj" fmla="val 2381"/>
            </a:avLst>
          </a:prstGeom>
          <a:solidFill>
            <a:srgbClr val="343438"/>
          </a:solidFill>
          <a:ln/>
        </p:spPr>
        <p:txBody>
          <a:bodyPr/>
          <a:lstStyle/>
          <a:p>
            <a:endParaRPr lang="en-US"/>
          </a:p>
        </p:txBody>
      </p:sp>
      <p:sp>
        <p:nvSpPr>
          <p:cNvPr id="10" name="Text 6">
            <a:extLst>
              <a:ext uri="{FF2B5EF4-FFF2-40B4-BE49-F238E27FC236}">
                <a16:creationId xmlns:a16="http://schemas.microsoft.com/office/drawing/2014/main" id="{8DEA3227-0305-B9E2-D25C-87094FD19BF7}"/>
              </a:ext>
            </a:extLst>
          </p:cNvPr>
          <p:cNvSpPr/>
          <p:nvPr/>
        </p:nvSpPr>
        <p:spPr>
          <a:xfrm>
            <a:off x="406365" y="4000389"/>
            <a:ext cx="3330416" cy="900113"/>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highlight>
                  <a:srgbClr val="343438"/>
                </a:highlight>
                <a:latin typeface="Consolas Medium" pitchFamily="34" charset="0"/>
                <a:ea typeface="Consolas Medium" pitchFamily="34" charset="-122"/>
                <a:cs typeface="Consolas Medium" pitchFamily="34" charset="-120"/>
              </a:rPr>
              <a:t>System.out.println("Java is fun!");</a:t>
            </a:r>
          </a:p>
        </p:txBody>
      </p:sp>
      <p:sp>
        <p:nvSpPr>
          <p:cNvPr id="11" name="Text 7">
            <a:extLst>
              <a:ext uri="{FF2B5EF4-FFF2-40B4-BE49-F238E27FC236}">
                <a16:creationId xmlns:a16="http://schemas.microsoft.com/office/drawing/2014/main" id="{5A534B90-CFBD-6C63-22B9-35C34054C64C}"/>
              </a:ext>
            </a:extLst>
          </p:cNvPr>
          <p:cNvSpPr/>
          <p:nvPr/>
        </p:nvSpPr>
        <p:spPr>
          <a:xfrm>
            <a:off x="228129" y="5113195"/>
            <a:ext cx="3686889" cy="300038"/>
          </a:xfrm>
          <a:prstGeom prst="rect">
            <a:avLst/>
          </a:prstGeom>
          <a:noFill/>
          <a:ln/>
        </p:spPr>
        <p:txBody>
          <a:bodyPr wrap="none" lIns="0" tIns="0" rIns="0" bIns="0" rtlCol="0" anchor="t"/>
          <a:lstStyle/>
          <a:p>
            <a:pPr marL="0" indent="0" algn="l">
              <a:lnSpc>
                <a:spcPts val="2350"/>
              </a:lnSpc>
              <a:buNone/>
            </a:pPr>
            <a:r>
              <a:rPr lang="en-US" sz="1450" dirty="0">
                <a:solidFill>
                  <a:schemeClr val="accent1">
                    <a:lumMod val="75000"/>
                  </a:schemeClr>
                </a:solidFill>
                <a:latin typeface="Raleway Medium" pitchFamily="34" charset="0"/>
                <a:ea typeface="Raleway Medium" pitchFamily="34" charset="-122"/>
                <a:cs typeface="Raleway Medium" pitchFamily="34" charset="-120"/>
              </a:rPr>
              <a:t>Output:</a:t>
            </a:r>
            <a:endParaRPr lang="en-US" sz="1450" dirty="0">
              <a:solidFill>
                <a:schemeClr val="accent1">
                  <a:lumMod val="75000"/>
                </a:schemeClr>
              </a:solidFill>
            </a:endParaRPr>
          </a:p>
        </p:txBody>
      </p:sp>
      <p:sp>
        <p:nvSpPr>
          <p:cNvPr id="12" name="Shape 9">
            <a:extLst>
              <a:ext uri="{FF2B5EF4-FFF2-40B4-BE49-F238E27FC236}">
                <a16:creationId xmlns:a16="http://schemas.microsoft.com/office/drawing/2014/main" id="{AF628CE3-F468-35A5-33DD-C6E283609734}"/>
              </a:ext>
            </a:extLst>
          </p:cNvPr>
          <p:cNvSpPr/>
          <p:nvPr/>
        </p:nvSpPr>
        <p:spPr>
          <a:xfrm>
            <a:off x="218842" y="5624211"/>
            <a:ext cx="3705463" cy="1181338"/>
          </a:xfrm>
          <a:prstGeom prst="roundRect">
            <a:avLst>
              <a:gd name="adj" fmla="val 2381"/>
            </a:avLst>
          </a:prstGeom>
          <a:solidFill>
            <a:srgbClr val="343438"/>
          </a:solidFill>
          <a:ln/>
        </p:spPr>
        <p:txBody>
          <a:bodyPr/>
          <a:lstStyle/>
          <a:p>
            <a:endParaRPr lang="en-US"/>
          </a:p>
        </p:txBody>
      </p:sp>
      <p:sp>
        <p:nvSpPr>
          <p:cNvPr id="13" name="Text 10">
            <a:extLst>
              <a:ext uri="{FF2B5EF4-FFF2-40B4-BE49-F238E27FC236}">
                <a16:creationId xmlns:a16="http://schemas.microsoft.com/office/drawing/2014/main" id="{ED377B9E-FF4C-CC1B-538B-4CBACFE4A9E9}"/>
              </a:ext>
            </a:extLst>
          </p:cNvPr>
          <p:cNvSpPr/>
          <p:nvPr/>
        </p:nvSpPr>
        <p:spPr>
          <a:xfrm>
            <a:off x="406365" y="5764824"/>
            <a:ext cx="3330416" cy="900113"/>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highlight>
                  <a:srgbClr val="343438"/>
                </a:highlight>
                <a:latin typeface="Consolas Medium" pitchFamily="34" charset="0"/>
                <a:ea typeface="Consolas Medium" pitchFamily="34" charset="-122"/>
                <a:cs typeface="Consolas Medium" pitchFamily="34" charset="-120"/>
              </a:rPr>
              <a:t>Java is fun!      </a:t>
            </a:r>
            <a:endParaRPr lang="en-US" sz="1450" dirty="0"/>
          </a:p>
        </p:txBody>
      </p:sp>
      <p:sp>
        <p:nvSpPr>
          <p:cNvPr id="14" name="Text 11">
            <a:extLst>
              <a:ext uri="{FF2B5EF4-FFF2-40B4-BE49-F238E27FC236}">
                <a16:creationId xmlns:a16="http://schemas.microsoft.com/office/drawing/2014/main" id="{E3A9FAB5-EE1E-2550-6F23-B7F5222536A5}"/>
              </a:ext>
            </a:extLst>
          </p:cNvPr>
          <p:cNvSpPr/>
          <p:nvPr/>
        </p:nvSpPr>
        <p:spPr>
          <a:xfrm>
            <a:off x="4380076" y="2704981"/>
            <a:ext cx="2083713" cy="260390"/>
          </a:xfrm>
          <a:prstGeom prst="rect">
            <a:avLst/>
          </a:prstGeom>
          <a:noFill/>
          <a:ln/>
        </p:spPr>
        <p:txBody>
          <a:bodyPr wrap="none" lIns="0" tIns="0" rIns="0" bIns="0" rtlCol="0" anchor="t"/>
          <a:lstStyle/>
          <a:p>
            <a:pPr marL="0" indent="0" algn="l">
              <a:lnSpc>
                <a:spcPts val="2050"/>
              </a:lnSpc>
              <a:buNone/>
            </a:pPr>
            <a:r>
              <a:rPr lang="en-US" sz="1600" b="1" dirty="0">
                <a:solidFill>
                  <a:schemeClr val="accent1">
                    <a:lumMod val="75000"/>
                  </a:schemeClr>
                </a:solidFill>
                <a:latin typeface="Comfortaa Bold" pitchFamily="34" charset="0"/>
                <a:ea typeface="Comfortaa Bold" pitchFamily="34" charset="-122"/>
                <a:cs typeface="Comfortaa Bold" pitchFamily="34" charset="-120"/>
              </a:rPr>
              <a:t>Adding Comments</a:t>
            </a:r>
            <a:endParaRPr lang="en-US" sz="1600" dirty="0">
              <a:solidFill>
                <a:schemeClr val="accent1">
                  <a:lumMod val="75000"/>
                </a:schemeClr>
              </a:solidFill>
            </a:endParaRPr>
          </a:p>
        </p:txBody>
      </p:sp>
      <p:sp>
        <p:nvSpPr>
          <p:cNvPr id="15" name="Text 12">
            <a:extLst>
              <a:ext uri="{FF2B5EF4-FFF2-40B4-BE49-F238E27FC236}">
                <a16:creationId xmlns:a16="http://schemas.microsoft.com/office/drawing/2014/main" id="{EFD53C5B-04FB-5549-FCF5-CDD61D034348}"/>
              </a:ext>
            </a:extLst>
          </p:cNvPr>
          <p:cNvSpPr/>
          <p:nvPr/>
        </p:nvSpPr>
        <p:spPr>
          <a:xfrm>
            <a:off x="4380076" y="3152894"/>
            <a:ext cx="3686889" cy="900113"/>
          </a:xfrm>
          <a:prstGeom prst="rect">
            <a:avLst/>
          </a:prstGeom>
          <a:noFill/>
          <a:ln/>
        </p:spPr>
        <p:txBody>
          <a:bodyPr wrap="square" lIns="0" tIns="0" rIns="0" bIns="0" rtlCol="0" anchor="t"/>
          <a:lstStyle/>
          <a:p>
            <a:pPr marL="0" indent="0" algn="l">
              <a:lnSpc>
                <a:spcPts val="2350"/>
              </a:lnSpc>
              <a:buNone/>
            </a:pPr>
            <a:r>
              <a:rPr lang="en-US" sz="1450" dirty="0">
                <a:solidFill>
                  <a:schemeClr val="accent1">
                    <a:lumMod val="75000"/>
                  </a:schemeClr>
                </a:solidFill>
                <a:latin typeface="Raleway Medium" pitchFamily="34" charset="0"/>
                <a:ea typeface="Raleway Medium" pitchFamily="34" charset="-122"/>
                <a:cs typeface="Raleway Medium" pitchFamily="34" charset="-120"/>
              </a:rPr>
              <a:t>Comments are non-executable notes in your code, essential for explaining logic and improving readability.</a:t>
            </a:r>
            <a:endParaRPr lang="en-US" sz="1450" dirty="0">
              <a:solidFill>
                <a:schemeClr val="accent1">
                  <a:lumMod val="75000"/>
                </a:schemeClr>
              </a:solidFill>
            </a:endParaRPr>
          </a:p>
        </p:txBody>
      </p:sp>
      <p:sp>
        <p:nvSpPr>
          <p:cNvPr id="16" name="Shape 14">
            <a:extLst>
              <a:ext uri="{FF2B5EF4-FFF2-40B4-BE49-F238E27FC236}">
                <a16:creationId xmlns:a16="http://schemas.microsoft.com/office/drawing/2014/main" id="{27EAC192-344E-A56A-4B28-DA741242CC18}"/>
              </a:ext>
            </a:extLst>
          </p:cNvPr>
          <p:cNvSpPr/>
          <p:nvPr/>
        </p:nvSpPr>
        <p:spPr>
          <a:xfrm>
            <a:off x="4370789" y="4263985"/>
            <a:ext cx="3705463" cy="2381488"/>
          </a:xfrm>
          <a:prstGeom prst="roundRect">
            <a:avLst>
              <a:gd name="adj" fmla="val 1181"/>
            </a:avLst>
          </a:prstGeom>
          <a:solidFill>
            <a:srgbClr val="343438"/>
          </a:solidFill>
          <a:ln/>
        </p:spPr>
        <p:txBody>
          <a:bodyPr/>
          <a:lstStyle/>
          <a:p>
            <a:endParaRPr lang="en-US"/>
          </a:p>
        </p:txBody>
      </p:sp>
      <p:sp>
        <p:nvSpPr>
          <p:cNvPr id="17" name="Text 15">
            <a:extLst>
              <a:ext uri="{FF2B5EF4-FFF2-40B4-BE49-F238E27FC236}">
                <a16:creationId xmlns:a16="http://schemas.microsoft.com/office/drawing/2014/main" id="{ACE2194D-4704-C3AA-51CC-EF50F68B30DB}"/>
              </a:ext>
            </a:extLst>
          </p:cNvPr>
          <p:cNvSpPr/>
          <p:nvPr/>
        </p:nvSpPr>
        <p:spPr>
          <a:xfrm>
            <a:off x="4558313" y="4404598"/>
            <a:ext cx="3330416" cy="2100263"/>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highlight>
                  <a:srgbClr val="343438"/>
                </a:highlight>
                <a:latin typeface="Consolas Medium" pitchFamily="34" charset="0"/>
                <a:ea typeface="Consolas Medium" pitchFamily="34" charset="-122"/>
                <a:cs typeface="Consolas Medium" pitchFamily="34" charset="-120"/>
              </a:rPr>
              <a:t>// This is a single-line comment/* * This is a multi-line comment. * It can span across several lines. */      </a:t>
            </a:r>
            <a:endParaRPr lang="en-US" sz="1450" dirty="0"/>
          </a:p>
        </p:txBody>
      </p:sp>
      <p:sp>
        <p:nvSpPr>
          <p:cNvPr id="18" name="Text 16">
            <a:extLst>
              <a:ext uri="{FF2B5EF4-FFF2-40B4-BE49-F238E27FC236}">
                <a16:creationId xmlns:a16="http://schemas.microsoft.com/office/drawing/2014/main" id="{078880D7-7F75-16E0-0C10-D347A020D002}"/>
              </a:ext>
            </a:extLst>
          </p:cNvPr>
          <p:cNvSpPr/>
          <p:nvPr/>
        </p:nvSpPr>
        <p:spPr>
          <a:xfrm>
            <a:off x="4411858" y="6232212"/>
            <a:ext cx="3686889" cy="300038"/>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Comments are ignored by the compiler.</a:t>
            </a:r>
            <a:endParaRPr lang="en-US" sz="1450" dirty="0"/>
          </a:p>
        </p:txBody>
      </p:sp>
    </p:spTree>
    <p:extLst>
      <p:ext uri="{BB962C8B-B14F-4D97-AF65-F5344CB8AC3E}">
        <p14:creationId xmlns:p14="http://schemas.microsoft.com/office/powerpoint/2010/main" val="93707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6A300370-E30D-1C1A-6237-94DA886D1EEE}"/>
              </a:ext>
            </a:extLst>
          </p:cNvPr>
          <p:cNvSpPr/>
          <p:nvPr/>
        </p:nvSpPr>
        <p:spPr>
          <a:xfrm>
            <a:off x="262146" y="124772"/>
            <a:ext cx="7600950" cy="603052"/>
          </a:xfrm>
          <a:prstGeom prst="rect">
            <a:avLst/>
          </a:prstGeom>
          <a:noFill/>
          <a:ln/>
        </p:spPr>
        <p:txBody>
          <a:bodyPr wrap="none" lIns="0" tIns="0" rIns="0" bIns="0" rtlCol="0" anchor="t"/>
          <a:lstStyle/>
          <a:p>
            <a:pPr marL="0" indent="0" algn="l">
              <a:lnSpc>
                <a:spcPts val="4700"/>
              </a:lnSpc>
              <a:buNone/>
            </a:pPr>
            <a:r>
              <a:rPr lang="en-US" sz="3750" b="1" dirty="0">
                <a:solidFill>
                  <a:schemeClr val="accent1">
                    <a:lumMod val="75000"/>
                  </a:schemeClr>
                </a:solidFill>
                <a:latin typeface="Comfortaa Bold" pitchFamily="34" charset="0"/>
                <a:ea typeface="Comfortaa Bold" pitchFamily="34" charset="-122"/>
                <a:cs typeface="Comfortaa Bold" pitchFamily="34" charset="-120"/>
              </a:rPr>
              <a:t>Storing Information: Variables</a:t>
            </a:r>
            <a:endParaRPr lang="en-US" sz="3750" dirty="0">
              <a:solidFill>
                <a:schemeClr val="accent1">
                  <a:lumMod val="75000"/>
                </a:schemeClr>
              </a:solidFill>
            </a:endParaRPr>
          </a:p>
        </p:txBody>
      </p:sp>
      <p:sp>
        <p:nvSpPr>
          <p:cNvPr id="5" name="Text 1">
            <a:extLst>
              <a:ext uri="{FF2B5EF4-FFF2-40B4-BE49-F238E27FC236}">
                <a16:creationId xmlns:a16="http://schemas.microsoft.com/office/drawing/2014/main" id="{C01CAA8C-A8DB-DDCD-DD06-E4675F4D30EB}"/>
              </a:ext>
            </a:extLst>
          </p:cNvPr>
          <p:cNvSpPr/>
          <p:nvPr/>
        </p:nvSpPr>
        <p:spPr>
          <a:xfrm>
            <a:off x="262146" y="1162044"/>
            <a:ext cx="13110686" cy="347424"/>
          </a:xfrm>
          <a:prstGeom prst="rect">
            <a:avLst/>
          </a:prstGeom>
          <a:noFill/>
          <a:ln/>
        </p:spPr>
        <p:txBody>
          <a:bodyPr wrap="non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Variables are containers for storing data values. In Java, you must declare a variable's type before you can use it.</a:t>
            </a:r>
            <a:endParaRPr lang="en-US" sz="1700" dirty="0">
              <a:solidFill>
                <a:schemeClr val="accent1">
                  <a:lumMod val="75000"/>
                </a:schemeClr>
              </a:solidFill>
            </a:endParaRPr>
          </a:p>
        </p:txBody>
      </p:sp>
      <p:sp>
        <p:nvSpPr>
          <p:cNvPr id="6" name="Text 2">
            <a:extLst>
              <a:ext uri="{FF2B5EF4-FFF2-40B4-BE49-F238E27FC236}">
                <a16:creationId xmlns:a16="http://schemas.microsoft.com/office/drawing/2014/main" id="{137F0098-5E38-566B-6799-13674F6BD542}"/>
              </a:ext>
            </a:extLst>
          </p:cNvPr>
          <p:cNvSpPr/>
          <p:nvPr/>
        </p:nvSpPr>
        <p:spPr>
          <a:xfrm>
            <a:off x="262146" y="1970717"/>
            <a:ext cx="2412325" cy="301466"/>
          </a:xfrm>
          <a:prstGeom prst="rect">
            <a:avLst/>
          </a:prstGeom>
          <a:noFill/>
          <a:ln/>
        </p:spPr>
        <p:txBody>
          <a:bodyPr wrap="none" lIns="0" tIns="0" rIns="0" bIns="0" rtlCol="0" anchor="t"/>
          <a:lstStyle/>
          <a:p>
            <a:pPr marL="0" indent="0" algn="l">
              <a:lnSpc>
                <a:spcPts val="2350"/>
              </a:lnSpc>
              <a:buNone/>
            </a:pPr>
            <a:r>
              <a:rPr lang="en-US" sz="1850" b="1" dirty="0">
                <a:solidFill>
                  <a:schemeClr val="accent1">
                    <a:lumMod val="75000"/>
                  </a:schemeClr>
                </a:solidFill>
                <a:latin typeface="Comfortaa Bold" pitchFamily="34" charset="0"/>
                <a:ea typeface="Comfortaa Bold" pitchFamily="34" charset="-122"/>
                <a:cs typeface="Comfortaa Bold" pitchFamily="34" charset="-120"/>
              </a:rPr>
              <a:t>Integer (int)</a:t>
            </a:r>
            <a:endParaRPr lang="en-US" sz="1850" dirty="0">
              <a:solidFill>
                <a:schemeClr val="accent1">
                  <a:lumMod val="75000"/>
                </a:schemeClr>
              </a:solidFill>
            </a:endParaRPr>
          </a:p>
        </p:txBody>
      </p:sp>
      <p:sp>
        <p:nvSpPr>
          <p:cNvPr id="7" name="Text 3">
            <a:extLst>
              <a:ext uri="{FF2B5EF4-FFF2-40B4-BE49-F238E27FC236}">
                <a16:creationId xmlns:a16="http://schemas.microsoft.com/office/drawing/2014/main" id="{3900A5CC-3C70-D5F6-F982-331F7C099300}"/>
              </a:ext>
            </a:extLst>
          </p:cNvPr>
          <p:cNvSpPr/>
          <p:nvPr/>
        </p:nvSpPr>
        <p:spPr>
          <a:xfrm>
            <a:off x="262146" y="2489234"/>
            <a:ext cx="2880479" cy="694849"/>
          </a:xfrm>
          <a:prstGeom prst="rect">
            <a:avLst/>
          </a:prstGeom>
          <a:noFill/>
          <a:ln/>
        </p:spPr>
        <p:txBody>
          <a:bodyPr wrap="squar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Stores whole numbers without decimals.</a:t>
            </a:r>
            <a:endParaRPr lang="en-US" sz="1700" dirty="0">
              <a:solidFill>
                <a:schemeClr val="accent1">
                  <a:lumMod val="75000"/>
                </a:schemeClr>
              </a:solidFill>
            </a:endParaRPr>
          </a:p>
        </p:txBody>
      </p:sp>
      <p:sp>
        <p:nvSpPr>
          <p:cNvPr id="8" name="Shape 5">
            <a:extLst>
              <a:ext uri="{FF2B5EF4-FFF2-40B4-BE49-F238E27FC236}">
                <a16:creationId xmlns:a16="http://schemas.microsoft.com/office/drawing/2014/main" id="{6A24E3C4-B1E5-6DB7-F86A-05B7A49A53D1}"/>
              </a:ext>
            </a:extLst>
          </p:cNvPr>
          <p:cNvSpPr/>
          <p:nvPr/>
        </p:nvSpPr>
        <p:spPr>
          <a:xfrm>
            <a:off x="251311" y="3428280"/>
            <a:ext cx="2412325" cy="672941"/>
          </a:xfrm>
          <a:prstGeom prst="roundRect">
            <a:avLst>
              <a:gd name="adj" fmla="val 4840"/>
            </a:avLst>
          </a:prstGeom>
          <a:solidFill>
            <a:srgbClr val="343438"/>
          </a:solidFill>
          <a:ln/>
        </p:spPr>
        <p:txBody>
          <a:bodyPr/>
          <a:lstStyle/>
          <a:p>
            <a:endParaRPr lang="en-US"/>
          </a:p>
        </p:txBody>
      </p:sp>
      <p:sp>
        <p:nvSpPr>
          <p:cNvPr id="9" name="Text 6">
            <a:extLst>
              <a:ext uri="{FF2B5EF4-FFF2-40B4-BE49-F238E27FC236}">
                <a16:creationId xmlns:a16="http://schemas.microsoft.com/office/drawing/2014/main" id="{5644207B-235D-814A-2EE8-50FD2D0E75B2}"/>
              </a:ext>
            </a:extLst>
          </p:cNvPr>
          <p:cNvSpPr/>
          <p:nvPr/>
        </p:nvSpPr>
        <p:spPr>
          <a:xfrm>
            <a:off x="468362" y="3591038"/>
            <a:ext cx="2468047" cy="347424"/>
          </a:xfrm>
          <a:prstGeom prst="rect">
            <a:avLst/>
          </a:prstGeom>
          <a:noFill/>
          <a:ln/>
        </p:spPr>
        <p:txBody>
          <a:bodyPr wrap="none" lIns="0" tIns="0" rIns="0" bIns="0" rtlCol="0" anchor="t"/>
          <a:lstStyle/>
          <a:p>
            <a:pPr marL="0" indent="0" algn="l">
              <a:lnSpc>
                <a:spcPts val="270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int age = 30;</a:t>
            </a:r>
            <a:endParaRPr lang="en-US" sz="1700" dirty="0"/>
          </a:p>
        </p:txBody>
      </p:sp>
      <p:sp>
        <p:nvSpPr>
          <p:cNvPr id="10" name="Text 7">
            <a:extLst>
              <a:ext uri="{FF2B5EF4-FFF2-40B4-BE49-F238E27FC236}">
                <a16:creationId xmlns:a16="http://schemas.microsoft.com/office/drawing/2014/main" id="{AA50E274-05FC-05E2-9A1D-08C387F3C0FD}"/>
              </a:ext>
            </a:extLst>
          </p:cNvPr>
          <p:cNvSpPr/>
          <p:nvPr/>
        </p:nvSpPr>
        <p:spPr>
          <a:xfrm>
            <a:off x="3205271" y="1970717"/>
            <a:ext cx="2552462" cy="301466"/>
          </a:xfrm>
          <a:prstGeom prst="rect">
            <a:avLst/>
          </a:prstGeom>
          <a:noFill/>
          <a:ln/>
        </p:spPr>
        <p:txBody>
          <a:bodyPr wrap="none" lIns="0" tIns="0" rIns="0" bIns="0" rtlCol="0" anchor="t"/>
          <a:lstStyle/>
          <a:p>
            <a:pPr marL="0" indent="0" algn="l">
              <a:lnSpc>
                <a:spcPts val="2350"/>
              </a:lnSpc>
              <a:buNone/>
            </a:pPr>
            <a:r>
              <a:rPr lang="en-US" sz="1850" b="1" dirty="0">
                <a:solidFill>
                  <a:schemeClr val="accent1">
                    <a:lumMod val="75000"/>
                  </a:schemeClr>
                </a:solidFill>
                <a:latin typeface="Comfortaa Bold" pitchFamily="34" charset="0"/>
                <a:ea typeface="Comfortaa Bold" pitchFamily="34" charset="-122"/>
                <a:cs typeface="Comfortaa Bold" pitchFamily="34" charset="-120"/>
              </a:rPr>
              <a:t>Floating-Point (float)</a:t>
            </a:r>
            <a:endParaRPr lang="en-US" sz="1850" dirty="0">
              <a:solidFill>
                <a:schemeClr val="accent1">
                  <a:lumMod val="75000"/>
                </a:schemeClr>
              </a:solidFill>
            </a:endParaRPr>
          </a:p>
        </p:txBody>
      </p:sp>
      <p:sp>
        <p:nvSpPr>
          <p:cNvPr id="11" name="Text 8">
            <a:extLst>
              <a:ext uri="{FF2B5EF4-FFF2-40B4-BE49-F238E27FC236}">
                <a16:creationId xmlns:a16="http://schemas.microsoft.com/office/drawing/2014/main" id="{9F2DBE36-127B-1A7B-16A3-FB599C36B23D}"/>
              </a:ext>
            </a:extLst>
          </p:cNvPr>
          <p:cNvSpPr/>
          <p:nvPr/>
        </p:nvSpPr>
        <p:spPr>
          <a:xfrm>
            <a:off x="3205271" y="2489234"/>
            <a:ext cx="2880479" cy="694849"/>
          </a:xfrm>
          <a:prstGeom prst="rect">
            <a:avLst/>
          </a:prstGeom>
          <a:noFill/>
          <a:ln/>
        </p:spPr>
        <p:txBody>
          <a:bodyPr wrap="squar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Stores numbers with decimal points.</a:t>
            </a:r>
            <a:endParaRPr lang="en-US" sz="1700" dirty="0">
              <a:solidFill>
                <a:schemeClr val="accent1">
                  <a:lumMod val="75000"/>
                </a:schemeClr>
              </a:solidFill>
            </a:endParaRPr>
          </a:p>
        </p:txBody>
      </p:sp>
      <p:sp>
        <p:nvSpPr>
          <p:cNvPr id="12" name="Shape 10">
            <a:extLst>
              <a:ext uri="{FF2B5EF4-FFF2-40B4-BE49-F238E27FC236}">
                <a16:creationId xmlns:a16="http://schemas.microsoft.com/office/drawing/2014/main" id="{251C30A0-546C-C913-CF4D-7161E233C0B3}"/>
              </a:ext>
            </a:extLst>
          </p:cNvPr>
          <p:cNvSpPr/>
          <p:nvPr/>
        </p:nvSpPr>
        <p:spPr>
          <a:xfrm>
            <a:off x="3194436" y="3428280"/>
            <a:ext cx="2552462" cy="672941"/>
          </a:xfrm>
          <a:prstGeom prst="roundRect">
            <a:avLst>
              <a:gd name="adj" fmla="val 4840"/>
            </a:avLst>
          </a:prstGeom>
          <a:solidFill>
            <a:srgbClr val="343438"/>
          </a:solidFill>
          <a:ln/>
        </p:spPr>
        <p:txBody>
          <a:bodyPr/>
          <a:lstStyle/>
          <a:p>
            <a:endParaRPr lang="en-US"/>
          </a:p>
        </p:txBody>
      </p:sp>
      <p:sp>
        <p:nvSpPr>
          <p:cNvPr id="13" name="Text 11">
            <a:extLst>
              <a:ext uri="{FF2B5EF4-FFF2-40B4-BE49-F238E27FC236}">
                <a16:creationId xmlns:a16="http://schemas.microsoft.com/office/drawing/2014/main" id="{F9374F9D-2475-0C02-DEF3-78F7C7981CB8}"/>
              </a:ext>
            </a:extLst>
          </p:cNvPr>
          <p:cNvSpPr/>
          <p:nvPr/>
        </p:nvSpPr>
        <p:spPr>
          <a:xfrm>
            <a:off x="3411487" y="3591038"/>
            <a:ext cx="2468047" cy="347424"/>
          </a:xfrm>
          <a:prstGeom prst="rect">
            <a:avLst/>
          </a:prstGeom>
          <a:noFill/>
          <a:ln/>
        </p:spPr>
        <p:txBody>
          <a:bodyPr wrap="none" lIns="0" tIns="0" rIns="0" bIns="0" rtlCol="0" anchor="t"/>
          <a:lstStyle/>
          <a:p>
            <a:pPr marL="0" indent="0" algn="l">
              <a:lnSpc>
                <a:spcPts val="270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float price = 19.99f;</a:t>
            </a:r>
            <a:endParaRPr lang="en-US" sz="1700" dirty="0"/>
          </a:p>
        </p:txBody>
      </p:sp>
      <p:sp>
        <p:nvSpPr>
          <p:cNvPr id="14" name="Text 12">
            <a:extLst>
              <a:ext uri="{FF2B5EF4-FFF2-40B4-BE49-F238E27FC236}">
                <a16:creationId xmlns:a16="http://schemas.microsoft.com/office/drawing/2014/main" id="{A3D47B0F-6C88-BB71-119E-213DA9079DDC}"/>
              </a:ext>
            </a:extLst>
          </p:cNvPr>
          <p:cNvSpPr/>
          <p:nvPr/>
        </p:nvSpPr>
        <p:spPr>
          <a:xfrm>
            <a:off x="6298867" y="1970717"/>
            <a:ext cx="2412325" cy="301466"/>
          </a:xfrm>
          <a:prstGeom prst="rect">
            <a:avLst/>
          </a:prstGeom>
          <a:noFill/>
          <a:ln/>
        </p:spPr>
        <p:txBody>
          <a:bodyPr wrap="none" lIns="0" tIns="0" rIns="0" bIns="0" rtlCol="0" anchor="t"/>
          <a:lstStyle/>
          <a:p>
            <a:pPr marL="0" indent="0" algn="l">
              <a:lnSpc>
                <a:spcPts val="2350"/>
              </a:lnSpc>
              <a:buNone/>
            </a:pPr>
            <a:r>
              <a:rPr lang="en-US" sz="1850" b="1" dirty="0">
                <a:solidFill>
                  <a:schemeClr val="accent1">
                    <a:lumMod val="75000"/>
                  </a:schemeClr>
                </a:solidFill>
                <a:latin typeface="Comfortaa Bold" pitchFamily="34" charset="0"/>
                <a:ea typeface="Comfortaa Bold" pitchFamily="34" charset="-122"/>
                <a:cs typeface="Comfortaa Bold" pitchFamily="34" charset="-120"/>
              </a:rPr>
              <a:t>Character (char)</a:t>
            </a:r>
            <a:endParaRPr lang="en-US" sz="1850" dirty="0">
              <a:solidFill>
                <a:schemeClr val="accent1">
                  <a:lumMod val="75000"/>
                </a:schemeClr>
              </a:solidFill>
            </a:endParaRPr>
          </a:p>
        </p:txBody>
      </p:sp>
      <p:sp>
        <p:nvSpPr>
          <p:cNvPr id="15" name="Text 13">
            <a:extLst>
              <a:ext uri="{FF2B5EF4-FFF2-40B4-BE49-F238E27FC236}">
                <a16:creationId xmlns:a16="http://schemas.microsoft.com/office/drawing/2014/main" id="{52F7035E-5213-0EBD-F26A-D46C7E493A72}"/>
              </a:ext>
            </a:extLst>
          </p:cNvPr>
          <p:cNvSpPr/>
          <p:nvPr/>
        </p:nvSpPr>
        <p:spPr>
          <a:xfrm>
            <a:off x="6298867" y="2489234"/>
            <a:ext cx="2880479" cy="694849"/>
          </a:xfrm>
          <a:prstGeom prst="rect">
            <a:avLst/>
          </a:prstGeom>
          <a:noFill/>
          <a:ln/>
        </p:spPr>
        <p:txBody>
          <a:bodyPr wrap="squar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Stores single characters (letters, numbers, symbols).</a:t>
            </a:r>
            <a:endParaRPr lang="en-US" sz="1700" dirty="0">
              <a:solidFill>
                <a:schemeClr val="accent1">
                  <a:lumMod val="75000"/>
                </a:schemeClr>
              </a:solidFill>
            </a:endParaRPr>
          </a:p>
        </p:txBody>
      </p:sp>
      <p:sp>
        <p:nvSpPr>
          <p:cNvPr id="16" name="Shape 15">
            <a:extLst>
              <a:ext uri="{FF2B5EF4-FFF2-40B4-BE49-F238E27FC236}">
                <a16:creationId xmlns:a16="http://schemas.microsoft.com/office/drawing/2014/main" id="{A3A24039-CE63-F3F7-FF7F-893961315788}"/>
              </a:ext>
            </a:extLst>
          </p:cNvPr>
          <p:cNvSpPr/>
          <p:nvPr/>
        </p:nvSpPr>
        <p:spPr>
          <a:xfrm>
            <a:off x="6288032" y="3428280"/>
            <a:ext cx="2902148" cy="672941"/>
          </a:xfrm>
          <a:prstGeom prst="roundRect">
            <a:avLst>
              <a:gd name="adj" fmla="val 4840"/>
            </a:avLst>
          </a:prstGeom>
          <a:solidFill>
            <a:srgbClr val="343438"/>
          </a:solidFill>
          <a:ln/>
        </p:spPr>
        <p:txBody>
          <a:bodyPr/>
          <a:lstStyle/>
          <a:p>
            <a:endParaRPr lang="en-US"/>
          </a:p>
        </p:txBody>
      </p:sp>
      <p:sp>
        <p:nvSpPr>
          <p:cNvPr id="17" name="Text 16">
            <a:extLst>
              <a:ext uri="{FF2B5EF4-FFF2-40B4-BE49-F238E27FC236}">
                <a16:creationId xmlns:a16="http://schemas.microsoft.com/office/drawing/2014/main" id="{E9799EFB-DE60-77DF-4785-FAFF88BF2685}"/>
              </a:ext>
            </a:extLst>
          </p:cNvPr>
          <p:cNvSpPr/>
          <p:nvPr/>
        </p:nvSpPr>
        <p:spPr>
          <a:xfrm>
            <a:off x="6505083" y="3591038"/>
            <a:ext cx="2468047" cy="347424"/>
          </a:xfrm>
          <a:prstGeom prst="rect">
            <a:avLst/>
          </a:prstGeom>
          <a:noFill/>
          <a:ln/>
        </p:spPr>
        <p:txBody>
          <a:bodyPr wrap="none" lIns="0" tIns="0" rIns="0" bIns="0" rtlCol="0" anchor="t"/>
          <a:lstStyle/>
          <a:p>
            <a:pPr marL="0" indent="0" algn="l">
              <a:lnSpc>
                <a:spcPts val="270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char grade = 'A';</a:t>
            </a:r>
            <a:endParaRPr lang="en-US" sz="1700" dirty="0"/>
          </a:p>
        </p:txBody>
      </p:sp>
      <p:sp>
        <p:nvSpPr>
          <p:cNvPr id="18" name="Text 17">
            <a:extLst>
              <a:ext uri="{FF2B5EF4-FFF2-40B4-BE49-F238E27FC236}">
                <a16:creationId xmlns:a16="http://schemas.microsoft.com/office/drawing/2014/main" id="{D656131B-F5D0-9321-2AFC-169C32E3EE5C}"/>
              </a:ext>
            </a:extLst>
          </p:cNvPr>
          <p:cNvSpPr/>
          <p:nvPr/>
        </p:nvSpPr>
        <p:spPr>
          <a:xfrm>
            <a:off x="9404041" y="1912843"/>
            <a:ext cx="2412325" cy="301466"/>
          </a:xfrm>
          <a:prstGeom prst="rect">
            <a:avLst/>
          </a:prstGeom>
          <a:noFill/>
          <a:ln/>
        </p:spPr>
        <p:txBody>
          <a:bodyPr wrap="none" lIns="0" tIns="0" rIns="0" bIns="0" rtlCol="0" anchor="t"/>
          <a:lstStyle/>
          <a:p>
            <a:pPr marL="0" indent="0" algn="l">
              <a:lnSpc>
                <a:spcPts val="2350"/>
              </a:lnSpc>
              <a:buNone/>
            </a:pPr>
            <a:r>
              <a:rPr lang="en-US" sz="1850" b="1" dirty="0">
                <a:solidFill>
                  <a:schemeClr val="accent1">
                    <a:lumMod val="75000"/>
                  </a:schemeClr>
                </a:solidFill>
                <a:latin typeface="Comfortaa Bold" pitchFamily="34" charset="0"/>
                <a:ea typeface="Comfortaa Bold" pitchFamily="34" charset="-122"/>
                <a:cs typeface="Comfortaa Bold" pitchFamily="34" charset="-120"/>
              </a:rPr>
              <a:t>Boolean (boolean)</a:t>
            </a:r>
            <a:endParaRPr lang="en-US" sz="1850" dirty="0">
              <a:solidFill>
                <a:schemeClr val="accent1">
                  <a:lumMod val="75000"/>
                </a:schemeClr>
              </a:solidFill>
            </a:endParaRPr>
          </a:p>
        </p:txBody>
      </p:sp>
      <p:sp>
        <p:nvSpPr>
          <p:cNvPr id="19" name="Text 18">
            <a:extLst>
              <a:ext uri="{FF2B5EF4-FFF2-40B4-BE49-F238E27FC236}">
                <a16:creationId xmlns:a16="http://schemas.microsoft.com/office/drawing/2014/main" id="{CA16429A-B37A-EAC7-FCE9-10F9F9236394}"/>
              </a:ext>
            </a:extLst>
          </p:cNvPr>
          <p:cNvSpPr/>
          <p:nvPr/>
        </p:nvSpPr>
        <p:spPr>
          <a:xfrm>
            <a:off x="9404041" y="2431360"/>
            <a:ext cx="2880479" cy="347424"/>
          </a:xfrm>
          <a:prstGeom prst="rect">
            <a:avLst/>
          </a:prstGeom>
          <a:noFill/>
          <a:ln/>
        </p:spPr>
        <p:txBody>
          <a:bodyPr wrap="non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Stores true or false values.</a:t>
            </a:r>
            <a:endParaRPr lang="en-US" sz="1700" dirty="0">
              <a:solidFill>
                <a:schemeClr val="accent1">
                  <a:lumMod val="75000"/>
                </a:schemeClr>
              </a:solidFill>
            </a:endParaRPr>
          </a:p>
        </p:txBody>
      </p:sp>
      <p:sp>
        <p:nvSpPr>
          <p:cNvPr id="20" name="Shape 20">
            <a:extLst>
              <a:ext uri="{FF2B5EF4-FFF2-40B4-BE49-F238E27FC236}">
                <a16:creationId xmlns:a16="http://schemas.microsoft.com/office/drawing/2014/main" id="{C5BF3C5E-6F51-36C6-DA06-B300A4DC2EE3}"/>
              </a:ext>
            </a:extLst>
          </p:cNvPr>
          <p:cNvSpPr/>
          <p:nvPr/>
        </p:nvSpPr>
        <p:spPr>
          <a:xfrm>
            <a:off x="9393206" y="3022982"/>
            <a:ext cx="2798794" cy="672941"/>
          </a:xfrm>
          <a:prstGeom prst="roundRect">
            <a:avLst>
              <a:gd name="adj" fmla="val 4840"/>
            </a:avLst>
          </a:prstGeom>
          <a:solidFill>
            <a:srgbClr val="343438"/>
          </a:solidFill>
          <a:ln/>
        </p:spPr>
        <p:txBody>
          <a:bodyPr/>
          <a:lstStyle/>
          <a:p>
            <a:endParaRPr lang="en-US"/>
          </a:p>
        </p:txBody>
      </p:sp>
      <p:sp>
        <p:nvSpPr>
          <p:cNvPr id="21" name="Text 21">
            <a:extLst>
              <a:ext uri="{FF2B5EF4-FFF2-40B4-BE49-F238E27FC236}">
                <a16:creationId xmlns:a16="http://schemas.microsoft.com/office/drawing/2014/main" id="{C4149846-D866-8682-A508-FA6EB78A204B}"/>
              </a:ext>
            </a:extLst>
          </p:cNvPr>
          <p:cNvSpPr/>
          <p:nvPr/>
        </p:nvSpPr>
        <p:spPr>
          <a:xfrm>
            <a:off x="9610257" y="3185740"/>
            <a:ext cx="2468047" cy="347424"/>
          </a:xfrm>
          <a:prstGeom prst="rect">
            <a:avLst/>
          </a:prstGeom>
          <a:noFill/>
          <a:ln/>
        </p:spPr>
        <p:txBody>
          <a:bodyPr wrap="none" lIns="0" tIns="0" rIns="0" bIns="0" rtlCol="0" anchor="t"/>
          <a:lstStyle/>
          <a:p>
            <a:pPr marL="0" indent="0" algn="l">
              <a:lnSpc>
                <a:spcPts val="270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boolean isActive = true;</a:t>
            </a:r>
            <a:endParaRPr lang="en-US" sz="1700" dirty="0"/>
          </a:p>
        </p:txBody>
      </p:sp>
      <p:sp>
        <p:nvSpPr>
          <p:cNvPr id="22" name="Text 22">
            <a:extLst>
              <a:ext uri="{FF2B5EF4-FFF2-40B4-BE49-F238E27FC236}">
                <a16:creationId xmlns:a16="http://schemas.microsoft.com/office/drawing/2014/main" id="{A4AA6C81-557B-BB14-8D33-A333D3A8D9C7}"/>
              </a:ext>
            </a:extLst>
          </p:cNvPr>
          <p:cNvSpPr/>
          <p:nvPr/>
        </p:nvSpPr>
        <p:spPr>
          <a:xfrm>
            <a:off x="262146" y="4589616"/>
            <a:ext cx="11940689" cy="710089"/>
          </a:xfrm>
          <a:prstGeom prst="rect">
            <a:avLst/>
          </a:prstGeom>
          <a:noFill/>
          <a:ln/>
        </p:spPr>
        <p:txBody>
          <a:bodyPr wrap="square" lIns="0" tIns="0" rIns="0" bIns="0" rtlCol="0" anchor="t"/>
          <a:lstStyle/>
          <a:p>
            <a:pPr marL="0" indent="0" algn="l">
              <a:lnSpc>
                <a:spcPts val="2700"/>
              </a:lnSpc>
              <a:buNone/>
            </a:pPr>
            <a:r>
              <a:rPr lang="en-US" sz="1700" dirty="0">
                <a:solidFill>
                  <a:schemeClr val="accent1">
                    <a:lumMod val="75000"/>
                  </a:schemeClr>
                </a:solidFill>
                <a:latin typeface="Raleway Medium" pitchFamily="34" charset="0"/>
                <a:ea typeface="Raleway Medium" pitchFamily="34" charset="-122"/>
                <a:cs typeface="Raleway Medium" pitchFamily="34" charset="-120"/>
              </a:rPr>
              <a:t>String: Although not a primitive(basic), </a:t>
            </a:r>
            <a:r>
              <a:rPr lang="en-US" sz="1700" dirty="0">
                <a:solidFill>
                  <a:srgbClr val="D7D4CC"/>
                </a:solidFill>
                <a:highlight>
                  <a:srgbClr val="343438"/>
                </a:highlight>
                <a:latin typeface="Consolas" pitchFamily="34" charset="0"/>
                <a:ea typeface="Consolas" pitchFamily="34" charset="-122"/>
                <a:cs typeface="Consolas" pitchFamily="34" charset="-120"/>
              </a:rPr>
              <a:t>String</a:t>
            </a:r>
            <a:r>
              <a:rPr lang="en-US" sz="1700" dirty="0">
                <a:solidFill>
                  <a:srgbClr val="D7D4CC"/>
                </a:solidFill>
                <a:latin typeface="Raleway Medium" pitchFamily="34" charset="0"/>
                <a:ea typeface="Raleway Medium" pitchFamily="34" charset="-122"/>
                <a:cs typeface="Raleway Medium" pitchFamily="34" charset="-120"/>
              </a:rPr>
              <a:t> </a:t>
            </a:r>
            <a:r>
              <a:rPr lang="en-US" sz="1700" dirty="0">
                <a:solidFill>
                  <a:schemeClr val="accent1">
                    <a:lumMod val="75000"/>
                  </a:schemeClr>
                </a:solidFill>
                <a:latin typeface="Raleway Medium" pitchFamily="34" charset="0"/>
                <a:ea typeface="Raleway Medium" pitchFamily="34" charset="-122"/>
                <a:cs typeface="Raleway Medium" pitchFamily="34" charset="-120"/>
              </a:rPr>
              <a:t>is widely used for text.</a:t>
            </a:r>
            <a:endParaRPr lang="en-US" sz="1700" dirty="0">
              <a:solidFill>
                <a:schemeClr val="accent1">
                  <a:lumMod val="75000"/>
                </a:schemeClr>
              </a:solidFill>
            </a:endParaRPr>
          </a:p>
        </p:txBody>
      </p:sp>
      <p:sp>
        <p:nvSpPr>
          <p:cNvPr id="23" name="Shape 24">
            <a:extLst>
              <a:ext uri="{FF2B5EF4-FFF2-40B4-BE49-F238E27FC236}">
                <a16:creationId xmlns:a16="http://schemas.microsoft.com/office/drawing/2014/main" id="{362491DB-565C-A9B9-F498-0325C19BED43}"/>
              </a:ext>
            </a:extLst>
          </p:cNvPr>
          <p:cNvSpPr/>
          <p:nvPr/>
        </p:nvSpPr>
        <p:spPr>
          <a:xfrm>
            <a:off x="251311" y="5543901"/>
            <a:ext cx="11940689" cy="672941"/>
          </a:xfrm>
          <a:prstGeom prst="roundRect">
            <a:avLst>
              <a:gd name="adj" fmla="val 4840"/>
            </a:avLst>
          </a:prstGeom>
          <a:solidFill>
            <a:srgbClr val="343438"/>
          </a:solidFill>
          <a:ln/>
        </p:spPr>
        <p:txBody>
          <a:bodyPr/>
          <a:lstStyle/>
          <a:p>
            <a:endParaRPr lang="en-US"/>
          </a:p>
        </p:txBody>
      </p:sp>
      <p:sp>
        <p:nvSpPr>
          <p:cNvPr id="24" name="Text 25">
            <a:extLst>
              <a:ext uri="{FF2B5EF4-FFF2-40B4-BE49-F238E27FC236}">
                <a16:creationId xmlns:a16="http://schemas.microsoft.com/office/drawing/2014/main" id="{05A94ACD-2948-A486-5544-32BFF00D8E67}"/>
              </a:ext>
            </a:extLst>
          </p:cNvPr>
          <p:cNvSpPr/>
          <p:nvPr/>
        </p:nvSpPr>
        <p:spPr>
          <a:xfrm>
            <a:off x="468362" y="5706660"/>
            <a:ext cx="12698254" cy="347424"/>
          </a:xfrm>
          <a:prstGeom prst="rect">
            <a:avLst/>
          </a:prstGeom>
          <a:noFill/>
          <a:ln/>
        </p:spPr>
        <p:txBody>
          <a:bodyPr wrap="none" lIns="0" tIns="0" rIns="0" bIns="0" rtlCol="0" anchor="t"/>
          <a:lstStyle/>
          <a:p>
            <a:pPr marL="0" indent="0" algn="l">
              <a:lnSpc>
                <a:spcPts val="270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String name = "Alice";</a:t>
            </a:r>
            <a:endParaRPr lang="en-US" sz="1700" dirty="0"/>
          </a:p>
        </p:txBody>
      </p:sp>
    </p:spTree>
    <p:extLst>
      <p:ext uri="{BB962C8B-B14F-4D97-AF65-F5344CB8AC3E}">
        <p14:creationId xmlns:p14="http://schemas.microsoft.com/office/powerpoint/2010/main" val="422226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DFB4E72F-0CB7-B496-ADFE-D8E52199F458}"/>
              </a:ext>
            </a:extLst>
          </p:cNvPr>
          <p:cNvSpPr/>
          <p:nvPr/>
        </p:nvSpPr>
        <p:spPr>
          <a:xfrm>
            <a:off x="84785" y="141068"/>
            <a:ext cx="7595235" cy="563880"/>
          </a:xfrm>
          <a:prstGeom prst="rect">
            <a:avLst/>
          </a:prstGeom>
          <a:noFill/>
          <a:ln/>
        </p:spPr>
        <p:txBody>
          <a:bodyPr wrap="none" lIns="0" tIns="0" rIns="0" bIns="0" rtlCol="0" anchor="t"/>
          <a:lstStyle/>
          <a:p>
            <a:pPr marL="0" indent="0" algn="l">
              <a:lnSpc>
                <a:spcPts val="4400"/>
              </a:lnSpc>
              <a:buNone/>
            </a:pPr>
            <a:r>
              <a:rPr lang="en-US" sz="3550" b="1" dirty="0">
                <a:solidFill>
                  <a:schemeClr val="accent1">
                    <a:lumMod val="75000"/>
                  </a:schemeClr>
                </a:solidFill>
                <a:latin typeface="Comfortaa Bold" pitchFamily="34" charset="0"/>
                <a:ea typeface="Comfortaa Bold" pitchFamily="34" charset="-122"/>
                <a:cs typeface="Comfortaa Bold" pitchFamily="34" charset="-120"/>
              </a:rPr>
              <a:t>Primitive Data Types at a Glance</a:t>
            </a:r>
            <a:endParaRPr lang="en-US" sz="3550" dirty="0">
              <a:solidFill>
                <a:schemeClr val="accent1">
                  <a:lumMod val="75000"/>
                </a:schemeClr>
              </a:solidFill>
            </a:endParaRPr>
          </a:p>
        </p:txBody>
      </p:sp>
      <p:sp>
        <p:nvSpPr>
          <p:cNvPr id="5" name="Text 1">
            <a:extLst>
              <a:ext uri="{FF2B5EF4-FFF2-40B4-BE49-F238E27FC236}">
                <a16:creationId xmlns:a16="http://schemas.microsoft.com/office/drawing/2014/main" id="{B349656C-F359-4BA8-8310-186D7082943C}"/>
              </a:ext>
            </a:extLst>
          </p:cNvPr>
          <p:cNvSpPr/>
          <p:nvPr/>
        </p:nvSpPr>
        <p:spPr>
          <a:xfrm>
            <a:off x="77165" y="819409"/>
            <a:ext cx="11948931" cy="271940"/>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Java's primitive data types are the building blocks for storing various kinds of data. Understanding them is crucial for </a:t>
            </a:r>
          </a:p>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efficient programming.</a:t>
            </a:r>
            <a:endParaRPr lang="en-US" sz="1550" dirty="0">
              <a:solidFill>
                <a:schemeClr val="accent1">
                  <a:lumMod val="75000"/>
                </a:schemeClr>
              </a:solidFill>
            </a:endParaRPr>
          </a:p>
        </p:txBody>
      </p:sp>
      <p:sp>
        <p:nvSpPr>
          <p:cNvPr id="6" name="Shape 3">
            <a:extLst>
              <a:ext uri="{FF2B5EF4-FFF2-40B4-BE49-F238E27FC236}">
                <a16:creationId xmlns:a16="http://schemas.microsoft.com/office/drawing/2014/main" id="{6E0C583C-8447-6770-06F2-9E599A0F3F53}"/>
              </a:ext>
            </a:extLst>
          </p:cNvPr>
          <p:cNvSpPr/>
          <p:nvPr/>
        </p:nvSpPr>
        <p:spPr>
          <a:xfrm>
            <a:off x="84785" y="1530667"/>
            <a:ext cx="13194030" cy="583644"/>
          </a:xfrm>
          <a:prstGeom prst="rect">
            <a:avLst/>
          </a:prstGeom>
          <a:solidFill>
            <a:srgbClr val="FFFFFF">
              <a:alpha val="4000"/>
            </a:srgbClr>
          </a:solidFill>
          <a:ln/>
        </p:spPr>
        <p:txBody>
          <a:bodyPr/>
          <a:lstStyle/>
          <a:p>
            <a:endParaRPr lang="en-US">
              <a:solidFill>
                <a:schemeClr val="accent1">
                  <a:lumMod val="75000"/>
                </a:schemeClr>
              </a:solidFill>
            </a:endParaRPr>
          </a:p>
        </p:txBody>
      </p:sp>
      <p:sp>
        <p:nvSpPr>
          <p:cNvPr id="7" name="Text 4">
            <a:extLst>
              <a:ext uri="{FF2B5EF4-FFF2-40B4-BE49-F238E27FC236}">
                <a16:creationId xmlns:a16="http://schemas.microsoft.com/office/drawing/2014/main" id="{05B86DE2-1103-B56D-569C-998CA7244147}"/>
              </a:ext>
            </a:extLst>
          </p:cNvPr>
          <p:cNvSpPr/>
          <p:nvPr/>
        </p:nvSpPr>
        <p:spPr>
          <a:xfrm>
            <a:off x="287906" y="1660088"/>
            <a:ext cx="2228969" cy="324802"/>
          </a:xfrm>
          <a:prstGeom prst="rect">
            <a:avLst/>
          </a:prstGeom>
          <a:noFill/>
          <a:ln/>
        </p:spPr>
        <p:txBody>
          <a:bodyPr wrap="none" lIns="0" tIns="0" rIns="0" bIns="0" rtlCol="0" anchor="t"/>
          <a:lstStyle/>
          <a:p>
            <a:pPr marL="0" indent="0" algn="l">
              <a:lnSpc>
                <a:spcPts val="2550"/>
              </a:lnSpc>
              <a:buNone/>
            </a:pPr>
            <a:r>
              <a:rPr lang="en-US" sz="1550" b="1" dirty="0">
                <a:solidFill>
                  <a:schemeClr val="accent1">
                    <a:lumMod val="75000"/>
                  </a:schemeClr>
                </a:solidFill>
                <a:latin typeface="Raleway Medium" pitchFamily="34" charset="0"/>
                <a:ea typeface="Raleway Medium" pitchFamily="34" charset="-122"/>
                <a:cs typeface="Raleway Medium" pitchFamily="34" charset="-120"/>
              </a:rPr>
              <a:t>Type</a:t>
            </a:r>
            <a:endParaRPr lang="en-US" sz="1550" dirty="0">
              <a:solidFill>
                <a:schemeClr val="accent1">
                  <a:lumMod val="75000"/>
                </a:schemeClr>
              </a:solidFill>
            </a:endParaRPr>
          </a:p>
        </p:txBody>
      </p:sp>
      <p:sp>
        <p:nvSpPr>
          <p:cNvPr id="8" name="Text 5">
            <a:extLst>
              <a:ext uri="{FF2B5EF4-FFF2-40B4-BE49-F238E27FC236}">
                <a16:creationId xmlns:a16="http://schemas.microsoft.com/office/drawing/2014/main" id="{5B55B681-763A-1770-D00A-21F1C2B99BAF}"/>
              </a:ext>
            </a:extLst>
          </p:cNvPr>
          <p:cNvSpPr/>
          <p:nvPr/>
        </p:nvSpPr>
        <p:spPr>
          <a:xfrm>
            <a:off x="2930498" y="1660088"/>
            <a:ext cx="2884884" cy="324802"/>
          </a:xfrm>
          <a:prstGeom prst="rect">
            <a:avLst/>
          </a:prstGeom>
          <a:noFill/>
          <a:ln/>
        </p:spPr>
        <p:txBody>
          <a:bodyPr wrap="none" lIns="0" tIns="0" rIns="0" bIns="0" rtlCol="0" anchor="t"/>
          <a:lstStyle/>
          <a:p>
            <a:pPr marL="0" indent="0" algn="l">
              <a:lnSpc>
                <a:spcPts val="2550"/>
              </a:lnSpc>
              <a:buNone/>
            </a:pPr>
            <a:r>
              <a:rPr lang="en-US" sz="1550" b="1" dirty="0">
                <a:solidFill>
                  <a:schemeClr val="accent1">
                    <a:lumMod val="75000"/>
                  </a:schemeClr>
                </a:solidFill>
                <a:latin typeface="Raleway Medium" pitchFamily="34" charset="0"/>
                <a:ea typeface="Raleway Medium" pitchFamily="34" charset="-122"/>
                <a:cs typeface="Raleway Medium" pitchFamily="34" charset="-120"/>
              </a:rPr>
              <a:t>Size</a:t>
            </a:r>
            <a:endParaRPr lang="en-US" sz="1550" dirty="0">
              <a:solidFill>
                <a:schemeClr val="accent1">
                  <a:lumMod val="75000"/>
                </a:schemeClr>
              </a:solidFill>
            </a:endParaRPr>
          </a:p>
        </p:txBody>
      </p:sp>
      <p:sp>
        <p:nvSpPr>
          <p:cNvPr id="9" name="Text 6">
            <a:extLst>
              <a:ext uri="{FF2B5EF4-FFF2-40B4-BE49-F238E27FC236}">
                <a16:creationId xmlns:a16="http://schemas.microsoft.com/office/drawing/2014/main" id="{45304848-0E6E-3AA7-07C6-CBBA7F266BAC}"/>
              </a:ext>
            </a:extLst>
          </p:cNvPr>
          <p:cNvSpPr/>
          <p:nvPr/>
        </p:nvSpPr>
        <p:spPr>
          <a:xfrm>
            <a:off x="6229005" y="1660088"/>
            <a:ext cx="6846808" cy="324802"/>
          </a:xfrm>
          <a:prstGeom prst="rect">
            <a:avLst/>
          </a:prstGeom>
          <a:noFill/>
          <a:ln/>
        </p:spPr>
        <p:txBody>
          <a:bodyPr wrap="none" lIns="0" tIns="0" rIns="0" bIns="0" rtlCol="0" anchor="t"/>
          <a:lstStyle/>
          <a:p>
            <a:pPr marL="0" indent="0" algn="l">
              <a:lnSpc>
                <a:spcPts val="2550"/>
              </a:lnSpc>
              <a:buNone/>
            </a:pPr>
            <a:r>
              <a:rPr lang="en-US" sz="1550" b="1" dirty="0">
                <a:solidFill>
                  <a:schemeClr val="accent1">
                    <a:lumMod val="75000"/>
                  </a:schemeClr>
                </a:solidFill>
                <a:latin typeface="Raleway Medium" pitchFamily="34" charset="0"/>
                <a:ea typeface="Raleway Medium" pitchFamily="34" charset="-122"/>
                <a:cs typeface="Raleway Medium" pitchFamily="34" charset="-120"/>
              </a:rPr>
              <a:t>Description / Use Case</a:t>
            </a:r>
            <a:endParaRPr lang="en-US" sz="1550" dirty="0">
              <a:solidFill>
                <a:schemeClr val="accent1">
                  <a:lumMod val="75000"/>
                </a:schemeClr>
              </a:solidFill>
            </a:endParaRPr>
          </a:p>
        </p:txBody>
      </p:sp>
      <p:sp>
        <p:nvSpPr>
          <p:cNvPr id="10" name="Shape 7">
            <a:extLst>
              <a:ext uri="{FF2B5EF4-FFF2-40B4-BE49-F238E27FC236}">
                <a16:creationId xmlns:a16="http://schemas.microsoft.com/office/drawing/2014/main" id="{76A5FD3A-3322-114F-97C7-27733E731ACE}"/>
              </a:ext>
            </a:extLst>
          </p:cNvPr>
          <p:cNvSpPr/>
          <p:nvPr/>
        </p:nvSpPr>
        <p:spPr>
          <a:xfrm>
            <a:off x="84785" y="2114311"/>
            <a:ext cx="12107215" cy="583644"/>
          </a:xfrm>
          <a:prstGeom prst="rect">
            <a:avLst/>
          </a:prstGeom>
          <a:solidFill>
            <a:srgbClr val="000000">
              <a:alpha val="4000"/>
            </a:srgbClr>
          </a:solidFill>
          <a:ln/>
        </p:spPr>
        <p:txBody>
          <a:bodyPr/>
          <a:lstStyle/>
          <a:p>
            <a:endParaRPr lang="en-US"/>
          </a:p>
        </p:txBody>
      </p:sp>
      <p:sp>
        <p:nvSpPr>
          <p:cNvPr id="11" name="Text 8">
            <a:extLst>
              <a:ext uri="{FF2B5EF4-FFF2-40B4-BE49-F238E27FC236}">
                <a16:creationId xmlns:a16="http://schemas.microsoft.com/office/drawing/2014/main" id="{3AD62EAC-2A83-D597-46CC-20FEBD713BEB}"/>
              </a:ext>
            </a:extLst>
          </p:cNvPr>
          <p:cNvSpPr/>
          <p:nvPr/>
        </p:nvSpPr>
        <p:spPr>
          <a:xfrm>
            <a:off x="287906" y="2243732"/>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byte</a:t>
            </a:r>
            <a:endParaRPr lang="en-US" sz="1550" dirty="0">
              <a:solidFill>
                <a:schemeClr val="accent1">
                  <a:lumMod val="75000"/>
                </a:schemeClr>
              </a:solidFill>
            </a:endParaRPr>
          </a:p>
        </p:txBody>
      </p:sp>
      <p:sp>
        <p:nvSpPr>
          <p:cNvPr id="12" name="Text 9">
            <a:extLst>
              <a:ext uri="{FF2B5EF4-FFF2-40B4-BE49-F238E27FC236}">
                <a16:creationId xmlns:a16="http://schemas.microsoft.com/office/drawing/2014/main" id="{A6398100-4FA7-DC52-4C3B-C4E7A1FB1775}"/>
              </a:ext>
            </a:extLst>
          </p:cNvPr>
          <p:cNvSpPr/>
          <p:nvPr/>
        </p:nvSpPr>
        <p:spPr>
          <a:xfrm>
            <a:off x="2930498" y="2243732"/>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1 byte (8bit)</a:t>
            </a:r>
            <a:endParaRPr lang="en-US" sz="1550" dirty="0">
              <a:solidFill>
                <a:schemeClr val="accent1">
                  <a:lumMod val="75000"/>
                </a:schemeClr>
              </a:solidFill>
            </a:endParaRPr>
          </a:p>
        </p:txBody>
      </p:sp>
      <p:sp>
        <p:nvSpPr>
          <p:cNvPr id="13" name="Text 10">
            <a:extLst>
              <a:ext uri="{FF2B5EF4-FFF2-40B4-BE49-F238E27FC236}">
                <a16:creationId xmlns:a16="http://schemas.microsoft.com/office/drawing/2014/main" id="{0D596F5F-DC7A-C1FC-3358-E4A0F5E02260}"/>
              </a:ext>
            </a:extLst>
          </p:cNvPr>
          <p:cNvSpPr/>
          <p:nvPr/>
        </p:nvSpPr>
        <p:spPr>
          <a:xfrm>
            <a:off x="6229005" y="2243732"/>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Very small whole numbers (-128 to 127)</a:t>
            </a:r>
            <a:endParaRPr lang="en-US" sz="1550" dirty="0">
              <a:solidFill>
                <a:schemeClr val="accent1">
                  <a:lumMod val="75000"/>
                </a:schemeClr>
              </a:solidFill>
            </a:endParaRPr>
          </a:p>
        </p:txBody>
      </p:sp>
      <p:sp>
        <p:nvSpPr>
          <p:cNvPr id="14" name="Shape 11">
            <a:extLst>
              <a:ext uri="{FF2B5EF4-FFF2-40B4-BE49-F238E27FC236}">
                <a16:creationId xmlns:a16="http://schemas.microsoft.com/office/drawing/2014/main" id="{0BAB3B4B-85CF-234B-507E-55FA1D69D7A6}"/>
              </a:ext>
            </a:extLst>
          </p:cNvPr>
          <p:cNvSpPr/>
          <p:nvPr/>
        </p:nvSpPr>
        <p:spPr>
          <a:xfrm>
            <a:off x="84785" y="2697956"/>
            <a:ext cx="12107215" cy="583644"/>
          </a:xfrm>
          <a:prstGeom prst="rect">
            <a:avLst/>
          </a:prstGeom>
          <a:solidFill>
            <a:srgbClr val="FFFFFF">
              <a:alpha val="4000"/>
            </a:srgbClr>
          </a:solidFill>
          <a:ln/>
        </p:spPr>
        <p:txBody>
          <a:bodyPr/>
          <a:lstStyle/>
          <a:p>
            <a:endParaRPr lang="en-US"/>
          </a:p>
        </p:txBody>
      </p:sp>
      <p:sp>
        <p:nvSpPr>
          <p:cNvPr id="15" name="Text 12">
            <a:extLst>
              <a:ext uri="{FF2B5EF4-FFF2-40B4-BE49-F238E27FC236}">
                <a16:creationId xmlns:a16="http://schemas.microsoft.com/office/drawing/2014/main" id="{DBE2C037-80E2-3194-038B-D1A88541A529}"/>
              </a:ext>
            </a:extLst>
          </p:cNvPr>
          <p:cNvSpPr/>
          <p:nvPr/>
        </p:nvSpPr>
        <p:spPr>
          <a:xfrm>
            <a:off x="287906" y="2827377"/>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short</a:t>
            </a:r>
            <a:endParaRPr lang="en-US" sz="1550" dirty="0">
              <a:solidFill>
                <a:schemeClr val="accent1">
                  <a:lumMod val="75000"/>
                </a:schemeClr>
              </a:solidFill>
            </a:endParaRPr>
          </a:p>
        </p:txBody>
      </p:sp>
      <p:sp>
        <p:nvSpPr>
          <p:cNvPr id="16" name="Text 13">
            <a:extLst>
              <a:ext uri="{FF2B5EF4-FFF2-40B4-BE49-F238E27FC236}">
                <a16:creationId xmlns:a16="http://schemas.microsoft.com/office/drawing/2014/main" id="{540EBADA-4C62-48C2-92C5-AF83DF247EFC}"/>
              </a:ext>
            </a:extLst>
          </p:cNvPr>
          <p:cNvSpPr/>
          <p:nvPr/>
        </p:nvSpPr>
        <p:spPr>
          <a:xfrm>
            <a:off x="2930498" y="2827377"/>
            <a:ext cx="2884884" cy="324802"/>
          </a:xfrm>
          <a:prstGeom prst="rect">
            <a:avLst/>
          </a:prstGeom>
          <a:noFill/>
          <a:ln/>
        </p:spPr>
        <p:txBody>
          <a:bodyPr wrap="none" lIns="0" tIns="0" rIns="0" bIns="0" rtlCol="0" anchor="t"/>
          <a:lstStyle/>
          <a:p>
            <a:pPr marL="0" indent="0" algn="l">
              <a:lnSpc>
                <a:spcPts val="2550"/>
              </a:lnSpc>
              <a:buNone/>
            </a:pPr>
            <a:r>
              <a:rPr lang="en-US" sz="1550">
                <a:solidFill>
                  <a:schemeClr val="accent1">
                    <a:lumMod val="75000"/>
                  </a:schemeClr>
                </a:solidFill>
                <a:latin typeface="Raleway Medium" pitchFamily="34" charset="0"/>
                <a:ea typeface="Raleway Medium" pitchFamily="34" charset="-122"/>
                <a:cs typeface="Raleway Medium" pitchFamily="34" charset="-120"/>
              </a:rPr>
              <a:t>2 bytes (16bit)</a:t>
            </a:r>
            <a:endParaRPr lang="en-US" sz="1550" dirty="0">
              <a:solidFill>
                <a:schemeClr val="accent1">
                  <a:lumMod val="75000"/>
                </a:schemeClr>
              </a:solidFill>
            </a:endParaRPr>
          </a:p>
        </p:txBody>
      </p:sp>
      <p:sp>
        <p:nvSpPr>
          <p:cNvPr id="17" name="Text 14">
            <a:extLst>
              <a:ext uri="{FF2B5EF4-FFF2-40B4-BE49-F238E27FC236}">
                <a16:creationId xmlns:a16="http://schemas.microsoft.com/office/drawing/2014/main" id="{4FAD36F0-52B3-E487-F249-A501CE464468}"/>
              </a:ext>
            </a:extLst>
          </p:cNvPr>
          <p:cNvSpPr/>
          <p:nvPr/>
        </p:nvSpPr>
        <p:spPr>
          <a:xfrm>
            <a:off x="6229005" y="2827377"/>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Small whole numbers (-32,768 to 32,767)</a:t>
            </a:r>
            <a:endParaRPr lang="en-US" sz="1550" dirty="0">
              <a:solidFill>
                <a:schemeClr val="accent1">
                  <a:lumMod val="75000"/>
                </a:schemeClr>
              </a:solidFill>
            </a:endParaRPr>
          </a:p>
        </p:txBody>
      </p:sp>
      <p:sp>
        <p:nvSpPr>
          <p:cNvPr id="18" name="Shape 15">
            <a:extLst>
              <a:ext uri="{FF2B5EF4-FFF2-40B4-BE49-F238E27FC236}">
                <a16:creationId xmlns:a16="http://schemas.microsoft.com/office/drawing/2014/main" id="{AC2B188C-D9F4-F312-A8FB-BD7A9D3A421B}"/>
              </a:ext>
            </a:extLst>
          </p:cNvPr>
          <p:cNvSpPr/>
          <p:nvPr/>
        </p:nvSpPr>
        <p:spPr>
          <a:xfrm>
            <a:off x="84785" y="3281600"/>
            <a:ext cx="12107215" cy="583644"/>
          </a:xfrm>
          <a:prstGeom prst="rect">
            <a:avLst/>
          </a:prstGeom>
          <a:solidFill>
            <a:srgbClr val="000000">
              <a:alpha val="4000"/>
            </a:srgbClr>
          </a:solidFill>
          <a:ln/>
        </p:spPr>
        <p:txBody>
          <a:bodyPr/>
          <a:lstStyle/>
          <a:p>
            <a:endParaRPr lang="en-US"/>
          </a:p>
        </p:txBody>
      </p:sp>
      <p:sp>
        <p:nvSpPr>
          <p:cNvPr id="19" name="Text 16">
            <a:extLst>
              <a:ext uri="{FF2B5EF4-FFF2-40B4-BE49-F238E27FC236}">
                <a16:creationId xmlns:a16="http://schemas.microsoft.com/office/drawing/2014/main" id="{83E6EB50-453C-0DB4-947E-9F8CD4859C6C}"/>
              </a:ext>
            </a:extLst>
          </p:cNvPr>
          <p:cNvSpPr/>
          <p:nvPr/>
        </p:nvSpPr>
        <p:spPr>
          <a:xfrm>
            <a:off x="287906" y="3411021"/>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int</a:t>
            </a:r>
            <a:endParaRPr lang="en-US" sz="1550" dirty="0">
              <a:solidFill>
                <a:schemeClr val="accent1">
                  <a:lumMod val="75000"/>
                </a:schemeClr>
              </a:solidFill>
            </a:endParaRPr>
          </a:p>
        </p:txBody>
      </p:sp>
      <p:sp>
        <p:nvSpPr>
          <p:cNvPr id="20" name="Text 17">
            <a:extLst>
              <a:ext uri="{FF2B5EF4-FFF2-40B4-BE49-F238E27FC236}">
                <a16:creationId xmlns:a16="http://schemas.microsoft.com/office/drawing/2014/main" id="{9163CDAF-0405-28A4-D13F-F23D0F17CFA0}"/>
              </a:ext>
            </a:extLst>
          </p:cNvPr>
          <p:cNvSpPr/>
          <p:nvPr/>
        </p:nvSpPr>
        <p:spPr>
          <a:xfrm>
            <a:off x="2930498" y="3411021"/>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4 bytes</a:t>
            </a:r>
            <a:endParaRPr lang="en-US" sz="1550" dirty="0">
              <a:solidFill>
                <a:schemeClr val="accent1">
                  <a:lumMod val="75000"/>
                </a:schemeClr>
              </a:solidFill>
            </a:endParaRPr>
          </a:p>
        </p:txBody>
      </p:sp>
      <p:sp>
        <p:nvSpPr>
          <p:cNvPr id="21" name="Text 18">
            <a:extLst>
              <a:ext uri="{FF2B5EF4-FFF2-40B4-BE49-F238E27FC236}">
                <a16:creationId xmlns:a16="http://schemas.microsoft.com/office/drawing/2014/main" id="{57CDF84B-6D53-58A0-669C-D1643715D1F5}"/>
              </a:ext>
            </a:extLst>
          </p:cNvPr>
          <p:cNvSpPr/>
          <p:nvPr/>
        </p:nvSpPr>
        <p:spPr>
          <a:xfrm>
            <a:off x="6229005" y="3411021"/>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Most commonly used for whole numbers (-2 billion to 2 billion)</a:t>
            </a:r>
            <a:endParaRPr lang="en-US" sz="1550" dirty="0">
              <a:solidFill>
                <a:schemeClr val="accent1">
                  <a:lumMod val="75000"/>
                </a:schemeClr>
              </a:solidFill>
            </a:endParaRPr>
          </a:p>
        </p:txBody>
      </p:sp>
      <p:sp>
        <p:nvSpPr>
          <p:cNvPr id="22" name="Shape 19">
            <a:extLst>
              <a:ext uri="{FF2B5EF4-FFF2-40B4-BE49-F238E27FC236}">
                <a16:creationId xmlns:a16="http://schemas.microsoft.com/office/drawing/2014/main" id="{5C318ECC-C3F9-8085-788E-F62D3FE37847}"/>
              </a:ext>
            </a:extLst>
          </p:cNvPr>
          <p:cNvSpPr/>
          <p:nvPr/>
        </p:nvSpPr>
        <p:spPr>
          <a:xfrm>
            <a:off x="84785" y="3865245"/>
            <a:ext cx="12107215" cy="583644"/>
          </a:xfrm>
          <a:prstGeom prst="rect">
            <a:avLst/>
          </a:prstGeom>
          <a:solidFill>
            <a:srgbClr val="FFFFFF">
              <a:alpha val="4000"/>
            </a:srgbClr>
          </a:solidFill>
          <a:ln/>
        </p:spPr>
        <p:txBody>
          <a:bodyPr/>
          <a:lstStyle/>
          <a:p>
            <a:endParaRPr lang="en-US">
              <a:solidFill>
                <a:schemeClr val="accent1">
                  <a:lumMod val="75000"/>
                </a:schemeClr>
              </a:solidFill>
            </a:endParaRPr>
          </a:p>
        </p:txBody>
      </p:sp>
      <p:sp>
        <p:nvSpPr>
          <p:cNvPr id="23" name="Text 20">
            <a:extLst>
              <a:ext uri="{FF2B5EF4-FFF2-40B4-BE49-F238E27FC236}">
                <a16:creationId xmlns:a16="http://schemas.microsoft.com/office/drawing/2014/main" id="{98A30734-53DE-EE4B-0863-6EAB4B8EAEA0}"/>
              </a:ext>
            </a:extLst>
          </p:cNvPr>
          <p:cNvSpPr/>
          <p:nvPr/>
        </p:nvSpPr>
        <p:spPr>
          <a:xfrm>
            <a:off x="287906" y="3994666"/>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long</a:t>
            </a:r>
            <a:endParaRPr lang="en-US" sz="1550" dirty="0">
              <a:solidFill>
                <a:schemeClr val="accent1">
                  <a:lumMod val="75000"/>
                </a:schemeClr>
              </a:solidFill>
            </a:endParaRPr>
          </a:p>
        </p:txBody>
      </p:sp>
      <p:sp>
        <p:nvSpPr>
          <p:cNvPr id="24" name="Text 21">
            <a:extLst>
              <a:ext uri="{FF2B5EF4-FFF2-40B4-BE49-F238E27FC236}">
                <a16:creationId xmlns:a16="http://schemas.microsoft.com/office/drawing/2014/main" id="{C529357E-09E9-AD02-71EC-B327E37A108F}"/>
              </a:ext>
            </a:extLst>
          </p:cNvPr>
          <p:cNvSpPr/>
          <p:nvPr/>
        </p:nvSpPr>
        <p:spPr>
          <a:xfrm>
            <a:off x="2930498" y="3994666"/>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8 bytes</a:t>
            </a:r>
            <a:endParaRPr lang="en-US" sz="1550" dirty="0">
              <a:solidFill>
                <a:schemeClr val="accent1">
                  <a:lumMod val="75000"/>
                </a:schemeClr>
              </a:solidFill>
            </a:endParaRPr>
          </a:p>
        </p:txBody>
      </p:sp>
      <p:sp>
        <p:nvSpPr>
          <p:cNvPr id="25" name="Text 22">
            <a:extLst>
              <a:ext uri="{FF2B5EF4-FFF2-40B4-BE49-F238E27FC236}">
                <a16:creationId xmlns:a16="http://schemas.microsoft.com/office/drawing/2014/main" id="{9A57023B-5309-08FF-C4BB-788BE1BEF56D}"/>
              </a:ext>
            </a:extLst>
          </p:cNvPr>
          <p:cNvSpPr/>
          <p:nvPr/>
        </p:nvSpPr>
        <p:spPr>
          <a:xfrm>
            <a:off x="6229005" y="3994666"/>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Very large whole numbers</a:t>
            </a:r>
            <a:endParaRPr lang="en-US" sz="1550" dirty="0">
              <a:solidFill>
                <a:schemeClr val="accent1">
                  <a:lumMod val="75000"/>
                </a:schemeClr>
              </a:solidFill>
            </a:endParaRPr>
          </a:p>
        </p:txBody>
      </p:sp>
      <p:sp>
        <p:nvSpPr>
          <p:cNvPr id="26" name="Shape 23">
            <a:extLst>
              <a:ext uri="{FF2B5EF4-FFF2-40B4-BE49-F238E27FC236}">
                <a16:creationId xmlns:a16="http://schemas.microsoft.com/office/drawing/2014/main" id="{311683D3-3444-629F-67A3-DC9836EEB506}"/>
              </a:ext>
            </a:extLst>
          </p:cNvPr>
          <p:cNvSpPr/>
          <p:nvPr/>
        </p:nvSpPr>
        <p:spPr>
          <a:xfrm>
            <a:off x="84785" y="4448889"/>
            <a:ext cx="12107215" cy="583644"/>
          </a:xfrm>
          <a:prstGeom prst="rect">
            <a:avLst/>
          </a:prstGeom>
          <a:solidFill>
            <a:srgbClr val="000000">
              <a:alpha val="4000"/>
            </a:srgbClr>
          </a:solidFill>
          <a:ln/>
        </p:spPr>
        <p:txBody>
          <a:bodyPr/>
          <a:lstStyle/>
          <a:p>
            <a:endParaRPr lang="en-US">
              <a:solidFill>
                <a:schemeClr val="accent1">
                  <a:lumMod val="75000"/>
                </a:schemeClr>
              </a:solidFill>
            </a:endParaRPr>
          </a:p>
        </p:txBody>
      </p:sp>
      <p:sp>
        <p:nvSpPr>
          <p:cNvPr id="27" name="Text 24">
            <a:extLst>
              <a:ext uri="{FF2B5EF4-FFF2-40B4-BE49-F238E27FC236}">
                <a16:creationId xmlns:a16="http://schemas.microsoft.com/office/drawing/2014/main" id="{443CD199-09DC-1993-9106-9742754B037A}"/>
              </a:ext>
            </a:extLst>
          </p:cNvPr>
          <p:cNvSpPr/>
          <p:nvPr/>
        </p:nvSpPr>
        <p:spPr>
          <a:xfrm>
            <a:off x="287906" y="4578310"/>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float</a:t>
            </a:r>
            <a:endParaRPr lang="en-US" sz="1550" dirty="0">
              <a:solidFill>
                <a:schemeClr val="accent1">
                  <a:lumMod val="75000"/>
                </a:schemeClr>
              </a:solidFill>
            </a:endParaRPr>
          </a:p>
        </p:txBody>
      </p:sp>
      <p:sp>
        <p:nvSpPr>
          <p:cNvPr id="28" name="Text 25">
            <a:extLst>
              <a:ext uri="{FF2B5EF4-FFF2-40B4-BE49-F238E27FC236}">
                <a16:creationId xmlns:a16="http://schemas.microsoft.com/office/drawing/2014/main" id="{CA6793DE-DF5E-80BB-B849-45CA2CCFCB49}"/>
              </a:ext>
            </a:extLst>
          </p:cNvPr>
          <p:cNvSpPr/>
          <p:nvPr/>
        </p:nvSpPr>
        <p:spPr>
          <a:xfrm>
            <a:off x="2930498" y="4578310"/>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4 bytes</a:t>
            </a:r>
            <a:endParaRPr lang="en-US" sz="1550" dirty="0">
              <a:solidFill>
                <a:schemeClr val="accent1">
                  <a:lumMod val="75000"/>
                </a:schemeClr>
              </a:solidFill>
            </a:endParaRPr>
          </a:p>
        </p:txBody>
      </p:sp>
      <p:sp>
        <p:nvSpPr>
          <p:cNvPr id="29" name="Text 26">
            <a:extLst>
              <a:ext uri="{FF2B5EF4-FFF2-40B4-BE49-F238E27FC236}">
                <a16:creationId xmlns:a16="http://schemas.microsoft.com/office/drawing/2014/main" id="{D73C2617-D789-5CBB-15F1-9B8DA231ACB1}"/>
              </a:ext>
            </a:extLst>
          </p:cNvPr>
          <p:cNvSpPr/>
          <p:nvPr/>
        </p:nvSpPr>
        <p:spPr>
          <a:xfrm>
            <a:off x="6229005" y="4578310"/>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Single-precision floating-point numbers (decimals)</a:t>
            </a:r>
            <a:endParaRPr lang="en-US" sz="1550" dirty="0">
              <a:solidFill>
                <a:schemeClr val="accent1">
                  <a:lumMod val="75000"/>
                </a:schemeClr>
              </a:solidFill>
            </a:endParaRPr>
          </a:p>
        </p:txBody>
      </p:sp>
      <p:sp>
        <p:nvSpPr>
          <p:cNvPr id="30" name="Shape 27">
            <a:extLst>
              <a:ext uri="{FF2B5EF4-FFF2-40B4-BE49-F238E27FC236}">
                <a16:creationId xmlns:a16="http://schemas.microsoft.com/office/drawing/2014/main" id="{8E38EEBF-E18F-E180-BF0B-8B9916B18B2C}"/>
              </a:ext>
            </a:extLst>
          </p:cNvPr>
          <p:cNvSpPr/>
          <p:nvPr/>
        </p:nvSpPr>
        <p:spPr>
          <a:xfrm>
            <a:off x="84785" y="5032533"/>
            <a:ext cx="12107215" cy="583644"/>
          </a:xfrm>
          <a:prstGeom prst="rect">
            <a:avLst/>
          </a:prstGeom>
          <a:solidFill>
            <a:srgbClr val="FFFFFF">
              <a:alpha val="4000"/>
            </a:srgbClr>
          </a:solidFill>
          <a:ln/>
        </p:spPr>
        <p:txBody>
          <a:bodyPr/>
          <a:lstStyle/>
          <a:p>
            <a:endParaRPr lang="en-US"/>
          </a:p>
        </p:txBody>
      </p:sp>
      <p:sp>
        <p:nvSpPr>
          <p:cNvPr id="31" name="Text 28">
            <a:extLst>
              <a:ext uri="{FF2B5EF4-FFF2-40B4-BE49-F238E27FC236}">
                <a16:creationId xmlns:a16="http://schemas.microsoft.com/office/drawing/2014/main" id="{F07F61C9-EB01-4B13-E77D-C9406B939E99}"/>
              </a:ext>
            </a:extLst>
          </p:cNvPr>
          <p:cNvSpPr/>
          <p:nvPr/>
        </p:nvSpPr>
        <p:spPr>
          <a:xfrm>
            <a:off x="287906" y="5161954"/>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double</a:t>
            </a:r>
            <a:endParaRPr lang="en-US" sz="1550" dirty="0">
              <a:solidFill>
                <a:schemeClr val="accent1">
                  <a:lumMod val="75000"/>
                </a:schemeClr>
              </a:solidFill>
            </a:endParaRPr>
          </a:p>
        </p:txBody>
      </p:sp>
      <p:sp>
        <p:nvSpPr>
          <p:cNvPr id="32" name="Text 29">
            <a:extLst>
              <a:ext uri="{FF2B5EF4-FFF2-40B4-BE49-F238E27FC236}">
                <a16:creationId xmlns:a16="http://schemas.microsoft.com/office/drawing/2014/main" id="{09C79DF5-0AA1-6614-E84F-6197DC0EE9CB}"/>
              </a:ext>
            </a:extLst>
          </p:cNvPr>
          <p:cNvSpPr/>
          <p:nvPr/>
        </p:nvSpPr>
        <p:spPr>
          <a:xfrm>
            <a:off x="2930498" y="5161954"/>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8 bytes</a:t>
            </a:r>
            <a:endParaRPr lang="en-US" sz="1550" dirty="0">
              <a:solidFill>
                <a:schemeClr val="accent1">
                  <a:lumMod val="75000"/>
                </a:schemeClr>
              </a:solidFill>
            </a:endParaRPr>
          </a:p>
        </p:txBody>
      </p:sp>
      <p:sp>
        <p:nvSpPr>
          <p:cNvPr id="33" name="Text 30">
            <a:extLst>
              <a:ext uri="{FF2B5EF4-FFF2-40B4-BE49-F238E27FC236}">
                <a16:creationId xmlns:a16="http://schemas.microsoft.com/office/drawing/2014/main" id="{27ABAB62-5E3C-1A00-CF51-07C11F54CF39}"/>
              </a:ext>
            </a:extLst>
          </p:cNvPr>
          <p:cNvSpPr/>
          <p:nvPr/>
        </p:nvSpPr>
        <p:spPr>
          <a:xfrm>
            <a:off x="6096000" y="5161954"/>
            <a:ext cx="5962995"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Double-precision floating-point numbers (more precise decimals)</a:t>
            </a:r>
            <a:endParaRPr lang="en-US" sz="1550" dirty="0">
              <a:solidFill>
                <a:schemeClr val="accent1">
                  <a:lumMod val="75000"/>
                </a:schemeClr>
              </a:solidFill>
            </a:endParaRPr>
          </a:p>
        </p:txBody>
      </p:sp>
      <p:sp>
        <p:nvSpPr>
          <p:cNvPr id="34" name="Shape 31">
            <a:extLst>
              <a:ext uri="{FF2B5EF4-FFF2-40B4-BE49-F238E27FC236}">
                <a16:creationId xmlns:a16="http://schemas.microsoft.com/office/drawing/2014/main" id="{4D178C10-6844-EC50-3E05-735EED8525B1}"/>
              </a:ext>
            </a:extLst>
          </p:cNvPr>
          <p:cNvSpPr/>
          <p:nvPr/>
        </p:nvSpPr>
        <p:spPr>
          <a:xfrm>
            <a:off x="84785" y="5616178"/>
            <a:ext cx="12107215" cy="583644"/>
          </a:xfrm>
          <a:prstGeom prst="rect">
            <a:avLst/>
          </a:prstGeom>
          <a:solidFill>
            <a:srgbClr val="000000">
              <a:alpha val="4000"/>
            </a:srgbClr>
          </a:solidFill>
          <a:ln/>
        </p:spPr>
        <p:txBody>
          <a:bodyPr/>
          <a:lstStyle/>
          <a:p>
            <a:endParaRPr lang="en-US"/>
          </a:p>
        </p:txBody>
      </p:sp>
      <p:sp>
        <p:nvSpPr>
          <p:cNvPr id="35" name="Text 32">
            <a:extLst>
              <a:ext uri="{FF2B5EF4-FFF2-40B4-BE49-F238E27FC236}">
                <a16:creationId xmlns:a16="http://schemas.microsoft.com/office/drawing/2014/main" id="{D0611EFA-86A7-AF8C-F05B-DEE938B26429}"/>
              </a:ext>
            </a:extLst>
          </p:cNvPr>
          <p:cNvSpPr/>
          <p:nvPr/>
        </p:nvSpPr>
        <p:spPr>
          <a:xfrm>
            <a:off x="287906" y="5745599"/>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boolean</a:t>
            </a:r>
            <a:endParaRPr lang="en-US" sz="1550" dirty="0">
              <a:solidFill>
                <a:schemeClr val="accent1">
                  <a:lumMod val="75000"/>
                </a:schemeClr>
              </a:solidFill>
            </a:endParaRPr>
          </a:p>
        </p:txBody>
      </p:sp>
      <p:sp>
        <p:nvSpPr>
          <p:cNvPr id="36" name="Text 33">
            <a:extLst>
              <a:ext uri="{FF2B5EF4-FFF2-40B4-BE49-F238E27FC236}">
                <a16:creationId xmlns:a16="http://schemas.microsoft.com/office/drawing/2014/main" id="{90D4739F-D19E-AC89-D849-20DD31CDC004}"/>
              </a:ext>
            </a:extLst>
          </p:cNvPr>
          <p:cNvSpPr/>
          <p:nvPr/>
        </p:nvSpPr>
        <p:spPr>
          <a:xfrm>
            <a:off x="2930498" y="5745599"/>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1 bit</a:t>
            </a:r>
            <a:endParaRPr lang="en-US" sz="1550" dirty="0">
              <a:solidFill>
                <a:schemeClr val="accent1">
                  <a:lumMod val="75000"/>
                </a:schemeClr>
              </a:solidFill>
            </a:endParaRPr>
          </a:p>
        </p:txBody>
      </p:sp>
      <p:sp>
        <p:nvSpPr>
          <p:cNvPr id="37" name="Text 34">
            <a:extLst>
              <a:ext uri="{FF2B5EF4-FFF2-40B4-BE49-F238E27FC236}">
                <a16:creationId xmlns:a16="http://schemas.microsoft.com/office/drawing/2014/main" id="{2971B3CB-CADE-ABB8-BCFA-E34500ECE401}"/>
              </a:ext>
            </a:extLst>
          </p:cNvPr>
          <p:cNvSpPr/>
          <p:nvPr/>
        </p:nvSpPr>
        <p:spPr>
          <a:xfrm>
            <a:off x="6229005" y="5745599"/>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Stores true or false values</a:t>
            </a:r>
            <a:endParaRPr lang="en-US" sz="1550" dirty="0">
              <a:solidFill>
                <a:schemeClr val="accent1">
                  <a:lumMod val="75000"/>
                </a:schemeClr>
              </a:solidFill>
            </a:endParaRPr>
          </a:p>
        </p:txBody>
      </p:sp>
      <p:sp>
        <p:nvSpPr>
          <p:cNvPr id="38" name="Shape 35">
            <a:extLst>
              <a:ext uri="{FF2B5EF4-FFF2-40B4-BE49-F238E27FC236}">
                <a16:creationId xmlns:a16="http://schemas.microsoft.com/office/drawing/2014/main" id="{6C473417-0829-3C3F-5041-86ED969BE09A}"/>
              </a:ext>
            </a:extLst>
          </p:cNvPr>
          <p:cNvSpPr/>
          <p:nvPr/>
        </p:nvSpPr>
        <p:spPr>
          <a:xfrm>
            <a:off x="84785" y="6199822"/>
            <a:ext cx="12107215" cy="583644"/>
          </a:xfrm>
          <a:prstGeom prst="rect">
            <a:avLst/>
          </a:prstGeom>
          <a:solidFill>
            <a:srgbClr val="FFFFFF">
              <a:alpha val="4000"/>
            </a:srgbClr>
          </a:solidFill>
          <a:ln/>
        </p:spPr>
        <p:txBody>
          <a:bodyPr/>
          <a:lstStyle/>
          <a:p>
            <a:endParaRPr lang="en-US"/>
          </a:p>
        </p:txBody>
      </p:sp>
      <p:sp>
        <p:nvSpPr>
          <p:cNvPr id="39" name="Text 36">
            <a:extLst>
              <a:ext uri="{FF2B5EF4-FFF2-40B4-BE49-F238E27FC236}">
                <a16:creationId xmlns:a16="http://schemas.microsoft.com/office/drawing/2014/main" id="{9ECF6A9A-6803-F2A7-A1D6-EC2AED2834BA}"/>
              </a:ext>
            </a:extLst>
          </p:cNvPr>
          <p:cNvSpPr/>
          <p:nvPr/>
        </p:nvSpPr>
        <p:spPr>
          <a:xfrm>
            <a:off x="287906" y="6329243"/>
            <a:ext cx="2228969"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char</a:t>
            </a:r>
            <a:endParaRPr lang="en-US" sz="1550" dirty="0">
              <a:solidFill>
                <a:schemeClr val="accent1">
                  <a:lumMod val="75000"/>
                </a:schemeClr>
              </a:solidFill>
            </a:endParaRPr>
          </a:p>
        </p:txBody>
      </p:sp>
      <p:sp>
        <p:nvSpPr>
          <p:cNvPr id="40" name="Text 37">
            <a:extLst>
              <a:ext uri="{FF2B5EF4-FFF2-40B4-BE49-F238E27FC236}">
                <a16:creationId xmlns:a16="http://schemas.microsoft.com/office/drawing/2014/main" id="{1BF9D788-16A5-7DB0-C1E4-DA7DF588C38E}"/>
              </a:ext>
            </a:extLst>
          </p:cNvPr>
          <p:cNvSpPr/>
          <p:nvPr/>
        </p:nvSpPr>
        <p:spPr>
          <a:xfrm>
            <a:off x="2930498" y="6329243"/>
            <a:ext cx="2884884"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2 bytes</a:t>
            </a:r>
            <a:endParaRPr lang="en-US" sz="1550" dirty="0">
              <a:solidFill>
                <a:schemeClr val="accent1">
                  <a:lumMod val="75000"/>
                </a:schemeClr>
              </a:solidFill>
            </a:endParaRPr>
          </a:p>
        </p:txBody>
      </p:sp>
      <p:sp>
        <p:nvSpPr>
          <p:cNvPr id="41" name="Text 38">
            <a:extLst>
              <a:ext uri="{FF2B5EF4-FFF2-40B4-BE49-F238E27FC236}">
                <a16:creationId xmlns:a16="http://schemas.microsoft.com/office/drawing/2014/main" id="{22D63DED-C0A6-4362-3C36-DA1D0CDF4BEF}"/>
              </a:ext>
            </a:extLst>
          </p:cNvPr>
          <p:cNvSpPr/>
          <p:nvPr/>
        </p:nvSpPr>
        <p:spPr>
          <a:xfrm>
            <a:off x="6229005" y="6329243"/>
            <a:ext cx="6846808" cy="324802"/>
          </a:xfrm>
          <a:prstGeom prst="rect">
            <a:avLst/>
          </a:prstGeom>
          <a:noFill/>
          <a:ln/>
        </p:spPr>
        <p:txBody>
          <a:bodyPr wrap="none" lIns="0" tIns="0" rIns="0" bIns="0" rtlCol="0" anchor="t"/>
          <a:lstStyle/>
          <a:p>
            <a:pPr marL="0" indent="0" algn="l">
              <a:lnSpc>
                <a:spcPts val="2550"/>
              </a:lnSpc>
              <a:buNone/>
            </a:pPr>
            <a:r>
              <a:rPr lang="en-US" sz="1550" dirty="0">
                <a:solidFill>
                  <a:schemeClr val="accent1">
                    <a:lumMod val="75000"/>
                  </a:schemeClr>
                </a:solidFill>
                <a:latin typeface="Raleway Medium" pitchFamily="34" charset="0"/>
                <a:ea typeface="Raleway Medium" pitchFamily="34" charset="-122"/>
                <a:cs typeface="Raleway Medium" pitchFamily="34" charset="-120"/>
              </a:rPr>
              <a:t>Stores a single Unicode character</a:t>
            </a:r>
            <a:endParaRPr lang="en-US" sz="1550" dirty="0">
              <a:solidFill>
                <a:schemeClr val="accent1">
                  <a:lumMod val="75000"/>
                </a:schemeClr>
              </a:solidFill>
            </a:endParaRPr>
          </a:p>
        </p:txBody>
      </p:sp>
    </p:spTree>
    <p:extLst>
      <p:ext uri="{BB962C8B-B14F-4D97-AF65-F5344CB8AC3E}">
        <p14:creationId xmlns:p14="http://schemas.microsoft.com/office/powerpoint/2010/main" val="3037023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C59481B-7C08-5F17-A682-2F3A82AE130B}"/>
              </a:ext>
            </a:extLst>
          </p:cNvPr>
          <p:cNvPicPr>
            <a:picLocks noChangeAspect="1"/>
          </p:cNvPicPr>
          <p:nvPr/>
        </p:nvPicPr>
        <p:blipFill>
          <a:blip r:embed="rId2"/>
          <a:stretch>
            <a:fillRect/>
          </a:stretch>
        </p:blipFill>
        <p:spPr>
          <a:xfrm>
            <a:off x="0" y="0"/>
            <a:ext cx="4676172" cy="6858000"/>
          </a:xfrm>
          <a:prstGeom prst="rect">
            <a:avLst/>
          </a:prstGeom>
        </p:spPr>
      </p:pic>
      <p:sp>
        <p:nvSpPr>
          <p:cNvPr id="5" name="Text 0">
            <a:extLst>
              <a:ext uri="{FF2B5EF4-FFF2-40B4-BE49-F238E27FC236}">
                <a16:creationId xmlns:a16="http://schemas.microsoft.com/office/drawing/2014/main" id="{82C6AEB5-7FB7-9101-D633-CA162F7E7E87}"/>
              </a:ext>
            </a:extLst>
          </p:cNvPr>
          <p:cNvSpPr/>
          <p:nvPr/>
        </p:nvSpPr>
        <p:spPr>
          <a:xfrm>
            <a:off x="5196900" y="101263"/>
            <a:ext cx="6823948" cy="359768"/>
          </a:xfrm>
          <a:prstGeom prst="rect">
            <a:avLst/>
          </a:prstGeom>
          <a:noFill/>
          <a:ln/>
        </p:spPr>
        <p:txBody>
          <a:bodyPr wrap="none" lIns="0" tIns="0" rIns="0" bIns="0" rtlCol="0" anchor="t"/>
          <a:lstStyle/>
          <a:p>
            <a:pPr marL="0" indent="0" algn="l">
              <a:lnSpc>
                <a:spcPts val="3350"/>
              </a:lnSpc>
              <a:buNone/>
            </a:pPr>
            <a:r>
              <a:rPr lang="en-US" sz="2700" b="1" dirty="0">
                <a:solidFill>
                  <a:schemeClr val="accent1">
                    <a:lumMod val="75000"/>
                  </a:schemeClr>
                </a:solidFill>
                <a:latin typeface="Comfortaa Bold" pitchFamily="34" charset="0"/>
                <a:ea typeface="Comfortaa Bold" pitchFamily="34" charset="-122"/>
                <a:cs typeface="Comfortaa Bold" pitchFamily="34" charset="-120"/>
              </a:rPr>
              <a:t>Key Takeaways &amp; Your Next Challenge!</a:t>
            </a:r>
            <a:endParaRPr lang="en-US" sz="2700" dirty="0">
              <a:solidFill>
                <a:schemeClr val="accent1">
                  <a:lumMod val="75000"/>
                </a:schemeClr>
              </a:solidFill>
            </a:endParaRPr>
          </a:p>
        </p:txBody>
      </p:sp>
      <p:sp>
        <p:nvSpPr>
          <p:cNvPr id="25" name="Text 1">
            <a:extLst>
              <a:ext uri="{FF2B5EF4-FFF2-40B4-BE49-F238E27FC236}">
                <a16:creationId xmlns:a16="http://schemas.microsoft.com/office/drawing/2014/main" id="{AA1D2582-659D-F50A-817A-BFE44CB8FD8B}"/>
              </a:ext>
            </a:extLst>
          </p:cNvPr>
          <p:cNvSpPr/>
          <p:nvPr/>
        </p:nvSpPr>
        <p:spPr>
          <a:xfrm>
            <a:off x="4942258" y="964842"/>
            <a:ext cx="8056245" cy="248603"/>
          </a:xfrm>
          <a:prstGeom prst="rect">
            <a:avLst/>
          </a:prstGeom>
          <a:noFill/>
          <a:ln/>
        </p:spPr>
        <p:txBody>
          <a:bodyPr wrap="none" lIns="0" tIns="0" rIns="0" bIns="0" rtlCol="0" anchor="t"/>
          <a:lstStyle/>
          <a:p>
            <a:pPr marL="0" indent="0" algn="l">
              <a:lnSpc>
                <a:spcPts val="1950"/>
              </a:lnSpc>
              <a:buNone/>
            </a:pPr>
            <a:r>
              <a:rPr lang="en-US" sz="1200" dirty="0">
                <a:solidFill>
                  <a:schemeClr val="accent1">
                    <a:lumMod val="75000"/>
                  </a:schemeClr>
                </a:solidFill>
                <a:latin typeface="Raleway Medium" pitchFamily="34" charset="0"/>
                <a:ea typeface="Raleway Medium" pitchFamily="34" charset="-122"/>
                <a:cs typeface="Raleway Medium" pitchFamily="34" charset="-120"/>
              </a:rPr>
              <a:t>Java is a powerful and versatile language. Consistent practice is the best way to master it!</a:t>
            </a:r>
            <a:endParaRPr lang="en-US" sz="1200" dirty="0">
              <a:solidFill>
                <a:schemeClr val="accent1">
                  <a:lumMod val="75000"/>
                </a:schemeClr>
              </a:solidFill>
            </a:endParaRPr>
          </a:p>
        </p:txBody>
      </p:sp>
      <p:sp>
        <p:nvSpPr>
          <p:cNvPr id="26" name="Shape 2">
            <a:extLst>
              <a:ext uri="{FF2B5EF4-FFF2-40B4-BE49-F238E27FC236}">
                <a16:creationId xmlns:a16="http://schemas.microsoft.com/office/drawing/2014/main" id="{8161160E-E17F-3294-C507-1E1FD79E1EF8}"/>
              </a:ext>
            </a:extLst>
          </p:cNvPr>
          <p:cNvSpPr/>
          <p:nvPr/>
        </p:nvSpPr>
        <p:spPr>
          <a:xfrm>
            <a:off x="4942258" y="1492401"/>
            <a:ext cx="349568" cy="349568"/>
          </a:xfrm>
          <a:prstGeom prst="roundRect">
            <a:avLst>
              <a:gd name="adj" fmla="val 66687"/>
            </a:avLst>
          </a:prstGeom>
          <a:solidFill>
            <a:srgbClr val="46464A"/>
          </a:solidFill>
          <a:ln/>
        </p:spPr>
        <p:txBody>
          <a:bodyPr/>
          <a:lstStyle/>
          <a:p>
            <a:endParaRPr lang="en-US"/>
          </a:p>
        </p:txBody>
      </p:sp>
      <p:sp>
        <p:nvSpPr>
          <p:cNvPr id="27" name="Text 4">
            <a:extLst>
              <a:ext uri="{FF2B5EF4-FFF2-40B4-BE49-F238E27FC236}">
                <a16:creationId xmlns:a16="http://schemas.microsoft.com/office/drawing/2014/main" id="{C968B111-85E2-B8C3-6EBE-BE64AF731B71}"/>
              </a:ext>
            </a:extLst>
          </p:cNvPr>
          <p:cNvSpPr/>
          <p:nvPr/>
        </p:nvSpPr>
        <p:spPr>
          <a:xfrm>
            <a:off x="5447202" y="1545741"/>
            <a:ext cx="1726763" cy="215741"/>
          </a:xfrm>
          <a:prstGeom prst="rect">
            <a:avLst/>
          </a:prstGeom>
          <a:noFill/>
          <a:ln/>
        </p:spPr>
        <p:txBody>
          <a:bodyPr wrap="none" lIns="0" tIns="0" rIns="0" bIns="0" rtlCol="0" anchor="t"/>
          <a:lstStyle/>
          <a:p>
            <a:pPr marL="0" indent="0" algn="l">
              <a:lnSpc>
                <a:spcPts val="1650"/>
              </a:lnSpc>
              <a:buNone/>
            </a:pPr>
            <a:r>
              <a:rPr lang="en-US" sz="1350" b="1" dirty="0">
                <a:solidFill>
                  <a:schemeClr val="accent1">
                    <a:lumMod val="75000"/>
                  </a:schemeClr>
                </a:solidFill>
                <a:latin typeface="Comfortaa Bold" pitchFamily="34" charset="0"/>
                <a:ea typeface="Comfortaa Bold" pitchFamily="34" charset="-122"/>
                <a:cs typeface="Comfortaa Bold" pitchFamily="34" charset="-120"/>
              </a:rPr>
              <a:t>Familiar Syntax</a:t>
            </a:r>
            <a:endParaRPr lang="en-US" sz="1350" dirty="0">
              <a:solidFill>
                <a:schemeClr val="accent1">
                  <a:lumMod val="75000"/>
                </a:schemeClr>
              </a:solidFill>
            </a:endParaRPr>
          </a:p>
        </p:txBody>
      </p:sp>
      <p:sp>
        <p:nvSpPr>
          <p:cNvPr id="28" name="Text 5">
            <a:extLst>
              <a:ext uri="{FF2B5EF4-FFF2-40B4-BE49-F238E27FC236}">
                <a16:creationId xmlns:a16="http://schemas.microsoft.com/office/drawing/2014/main" id="{5E3DC9DD-A4A1-D712-C988-B1E45CA8A70E}"/>
              </a:ext>
            </a:extLst>
          </p:cNvPr>
          <p:cNvSpPr/>
          <p:nvPr/>
        </p:nvSpPr>
        <p:spPr>
          <a:xfrm>
            <a:off x="5447202" y="1854709"/>
            <a:ext cx="6324251" cy="477798"/>
          </a:xfrm>
          <a:prstGeom prst="rect">
            <a:avLst/>
          </a:prstGeom>
          <a:noFill/>
          <a:ln/>
        </p:spPr>
        <p:txBody>
          <a:bodyPr wrap="none" lIns="0" tIns="0" rIns="0" bIns="0" rtlCol="0" anchor="t"/>
          <a:lstStyle/>
          <a:p>
            <a:pPr marL="0" indent="0" algn="l">
              <a:lnSpc>
                <a:spcPts val="1950"/>
              </a:lnSpc>
              <a:buNone/>
            </a:pPr>
            <a:r>
              <a:rPr lang="en-US" sz="1200" dirty="0">
                <a:solidFill>
                  <a:schemeClr val="accent1">
                    <a:lumMod val="75000"/>
                  </a:schemeClr>
                </a:solidFill>
                <a:latin typeface="Raleway Medium" pitchFamily="34" charset="0"/>
                <a:ea typeface="Raleway Medium" pitchFamily="34" charset="-122"/>
                <a:cs typeface="Raleway Medium" pitchFamily="34" charset="-120"/>
              </a:rPr>
              <a:t>Java's syntax shares similarities with C/C++, making it easier to learn if you have prior </a:t>
            </a:r>
          </a:p>
          <a:p>
            <a:pPr marL="0" indent="0" algn="l">
              <a:lnSpc>
                <a:spcPts val="1950"/>
              </a:lnSpc>
              <a:buNone/>
            </a:pPr>
            <a:r>
              <a:rPr lang="en-US" sz="1200" dirty="0">
                <a:solidFill>
                  <a:schemeClr val="accent1">
                    <a:lumMod val="75000"/>
                  </a:schemeClr>
                </a:solidFill>
                <a:latin typeface="Raleway Medium" pitchFamily="34" charset="0"/>
                <a:ea typeface="Raleway Medium" pitchFamily="34" charset="-122"/>
                <a:cs typeface="Raleway Medium" pitchFamily="34" charset="-120"/>
              </a:rPr>
              <a:t>experience.</a:t>
            </a:r>
            <a:endParaRPr lang="en-US" sz="1200" dirty="0">
              <a:solidFill>
                <a:schemeClr val="accent1">
                  <a:lumMod val="75000"/>
                </a:schemeClr>
              </a:solidFill>
            </a:endParaRPr>
          </a:p>
        </p:txBody>
      </p:sp>
      <p:sp>
        <p:nvSpPr>
          <p:cNvPr id="29" name="Shape 6">
            <a:extLst>
              <a:ext uri="{FF2B5EF4-FFF2-40B4-BE49-F238E27FC236}">
                <a16:creationId xmlns:a16="http://schemas.microsoft.com/office/drawing/2014/main" id="{B1B90BC2-6B28-128F-B896-04370682DD20}"/>
              </a:ext>
            </a:extLst>
          </p:cNvPr>
          <p:cNvSpPr/>
          <p:nvPr/>
        </p:nvSpPr>
        <p:spPr>
          <a:xfrm>
            <a:off x="4942258" y="2946409"/>
            <a:ext cx="299195" cy="303360"/>
          </a:xfrm>
          <a:prstGeom prst="roundRect">
            <a:avLst>
              <a:gd name="adj" fmla="val 66687"/>
            </a:avLst>
          </a:prstGeom>
          <a:solidFill>
            <a:srgbClr val="46464A"/>
          </a:solidFill>
          <a:ln/>
        </p:spPr>
        <p:txBody>
          <a:bodyPr/>
          <a:lstStyle/>
          <a:p>
            <a:endParaRPr lang="en-US"/>
          </a:p>
        </p:txBody>
      </p:sp>
      <p:sp>
        <p:nvSpPr>
          <p:cNvPr id="30" name="Text 8">
            <a:extLst>
              <a:ext uri="{FF2B5EF4-FFF2-40B4-BE49-F238E27FC236}">
                <a16:creationId xmlns:a16="http://schemas.microsoft.com/office/drawing/2014/main" id="{CF948854-7564-93A9-FB9F-4D9449825EDF}"/>
              </a:ext>
            </a:extLst>
          </p:cNvPr>
          <p:cNvSpPr/>
          <p:nvPr/>
        </p:nvSpPr>
        <p:spPr>
          <a:xfrm>
            <a:off x="5447203" y="2982059"/>
            <a:ext cx="1477934" cy="187223"/>
          </a:xfrm>
          <a:prstGeom prst="rect">
            <a:avLst/>
          </a:prstGeom>
          <a:noFill/>
          <a:ln/>
        </p:spPr>
        <p:txBody>
          <a:bodyPr wrap="none" lIns="0" tIns="0" rIns="0" bIns="0" rtlCol="0" anchor="t"/>
          <a:lstStyle/>
          <a:p>
            <a:pPr marL="0" indent="0" algn="l">
              <a:lnSpc>
                <a:spcPts val="1650"/>
              </a:lnSpc>
              <a:buNone/>
            </a:pPr>
            <a:r>
              <a:rPr lang="en-US" sz="1350" b="1" dirty="0">
                <a:solidFill>
                  <a:schemeClr val="accent1">
                    <a:lumMod val="75000"/>
                  </a:schemeClr>
                </a:solidFill>
                <a:latin typeface="Comfortaa Bold" pitchFamily="34" charset="0"/>
                <a:ea typeface="Comfortaa Bold" pitchFamily="34" charset="-122"/>
                <a:cs typeface="Comfortaa Bold" pitchFamily="34" charset="-120"/>
              </a:rPr>
              <a:t>Object-Oriented</a:t>
            </a:r>
            <a:endParaRPr lang="en-US" sz="1350" dirty="0">
              <a:solidFill>
                <a:schemeClr val="accent1">
                  <a:lumMod val="75000"/>
                </a:schemeClr>
              </a:solidFill>
            </a:endParaRPr>
          </a:p>
        </p:txBody>
      </p:sp>
      <p:sp>
        <p:nvSpPr>
          <p:cNvPr id="31" name="Text 9">
            <a:extLst>
              <a:ext uri="{FF2B5EF4-FFF2-40B4-BE49-F238E27FC236}">
                <a16:creationId xmlns:a16="http://schemas.microsoft.com/office/drawing/2014/main" id="{7DBCB6EA-0A3B-C8B6-E73C-7C9E440676AF}"/>
              </a:ext>
            </a:extLst>
          </p:cNvPr>
          <p:cNvSpPr/>
          <p:nvPr/>
        </p:nvSpPr>
        <p:spPr>
          <a:xfrm>
            <a:off x="5447202" y="3295370"/>
            <a:ext cx="6463147" cy="215741"/>
          </a:xfrm>
          <a:prstGeom prst="rect">
            <a:avLst/>
          </a:prstGeom>
          <a:noFill/>
          <a:ln/>
        </p:spPr>
        <p:txBody>
          <a:bodyPr wrap="none" lIns="0" tIns="0" rIns="0" bIns="0" rtlCol="0" anchor="t"/>
          <a:lstStyle/>
          <a:p>
            <a:pPr marL="0" indent="0" algn="l">
              <a:lnSpc>
                <a:spcPts val="1950"/>
              </a:lnSpc>
              <a:buNone/>
            </a:pPr>
            <a:r>
              <a:rPr lang="en-US" sz="1200" dirty="0">
                <a:solidFill>
                  <a:schemeClr val="accent1">
                    <a:lumMod val="75000"/>
                  </a:schemeClr>
                </a:solidFill>
                <a:latin typeface="Raleway Medium" pitchFamily="34" charset="0"/>
                <a:ea typeface="Raleway Medium" pitchFamily="34" charset="-122"/>
                <a:cs typeface="Raleway Medium" pitchFamily="34" charset="-120"/>
              </a:rPr>
              <a:t>Its object-oriented nature simplifies complex problem-solving and promotes code reusability.</a:t>
            </a:r>
            <a:endParaRPr lang="en-US" sz="1200" dirty="0">
              <a:solidFill>
                <a:schemeClr val="accent1">
                  <a:lumMod val="75000"/>
                </a:schemeClr>
              </a:solidFill>
            </a:endParaRPr>
          </a:p>
        </p:txBody>
      </p:sp>
      <p:sp>
        <p:nvSpPr>
          <p:cNvPr id="32" name="Shape 10">
            <a:extLst>
              <a:ext uri="{FF2B5EF4-FFF2-40B4-BE49-F238E27FC236}">
                <a16:creationId xmlns:a16="http://schemas.microsoft.com/office/drawing/2014/main" id="{C93C0379-F49E-CDCD-7FB6-FCE3FA8E3026}"/>
              </a:ext>
            </a:extLst>
          </p:cNvPr>
          <p:cNvSpPr/>
          <p:nvPr/>
        </p:nvSpPr>
        <p:spPr>
          <a:xfrm>
            <a:off x="4942258" y="4215402"/>
            <a:ext cx="349568" cy="349568"/>
          </a:xfrm>
          <a:prstGeom prst="roundRect">
            <a:avLst>
              <a:gd name="adj" fmla="val 66687"/>
            </a:avLst>
          </a:prstGeom>
          <a:solidFill>
            <a:srgbClr val="46464A"/>
          </a:solidFill>
          <a:ln/>
        </p:spPr>
        <p:txBody>
          <a:bodyPr/>
          <a:lstStyle/>
          <a:p>
            <a:endParaRPr lang="en-US"/>
          </a:p>
        </p:txBody>
      </p:sp>
      <p:sp>
        <p:nvSpPr>
          <p:cNvPr id="33" name="Text 12">
            <a:extLst>
              <a:ext uri="{FF2B5EF4-FFF2-40B4-BE49-F238E27FC236}">
                <a16:creationId xmlns:a16="http://schemas.microsoft.com/office/drawing/2014/main" id="{46114369-CDAD-BD6E-5205-E253C03EB655}"/>
              </a:ext>
            </a:extLst>
          </p:cNvPr>
          <p:cNvSpPr/>
          <p:nvPr/>
        </p:nvSpPr>
        <p:spPr>
          <a:xfrm>
            <a:off x="5447202" y="4268742"/>
            <a:ext cx="1726763" cy="215741"/>
          </a:xfrm>
          <a:prstGeom prst="rect">
            <a:avLst/>
          </a:prstGeom>
          <a:noFill/>
          <a:ln/>
        </p:spPr>
        <p:txBody>
          <a:bodyPr wrap="none" lIns="0" tIns="0" rIns="0" bIns="0" rtlCol="0" anchor="t"/>
          <a:lstStyle/>
          <a:p>
            <a:pPr marL="0" indent="0" algn="l">
              <a:lnSpc>
                <a:spcPts val="1650"/>
              </a:lnSpc>
              <a:buNone/>
            </a:pPr>
            <a:r>
              <a:rPr lang="en-US" sz="1350" b="1" dirty="0">
                <a:solidFill>
                  <a:schemeClr val="accent1">
                    <a:lumMod val="75000"/>
                  </a:schemeClr>
                </a:solidFill>
                <a:latin typeface="Comfortaa Bold" pitchFamily="34" charset="0"/>
                <a:ea typeface="Comfortaa Bold" pitchFamily="34" charset="-122"/>
                <a:cs typeface="Comfortaa Bold" pitchFamily="34" charset="-120"/>
              </a:rPr>
              <a:t>Practice is Key</a:t>
            </a:r>
            <a:endParaRPr lang="en-US" sz="1350" dirty="0">
              <a:solidFill>
                <a:schemeClr val="accent1">
                  <a:lumMod val="75000"/>
                </a:schemeClr>
              </a:solidFill>
            </a:endParaRPr>
          </a:p>
        </p:txBody>
      </p:sp>
      <p:sp>
        <p:nvSpPr>
          <p:cNvPr id="34" name="Text 13">
            <a:extLst>
              <a:ext uri="{FF2B5EF4-FFF2-40B4-BE49-F238E27FC236}">
                <a16:creationId xmlns:a16="http://schemas.microsoft.com/office/drawing/2014/main" id="{7B49126D-C661-C135-4CB3-A6EE7F9C7BBD}"/>
              </a:ext>
            </a:extLst>
          </p:cNvPr>
          <p:cNvSpPr/>
          <p:nvPr/>
        </p:nvSpPr>
        <p:spPr>
          <a:xfrm>
            <a:off x="5447202" y="4577709"/>
            <a:ext cx="7551301" cy="248603"/>
          </a:xfrm>
          <a:prstGeom prst="rect">
            <a:avLst/>
          </a:prstGeom>
          <a:noFill/>
          <a:ln/>
        </p:spPr>
        <p:txBody>
          <a:bodyPr wrap="none" lIns="0" tIns="0" rIns="0" bIns="0" rtlCol="0" anchor="t"/>
          <a:lstStyle/>
          <a:p>
            <a:pPr marL="0" indent="0" algn="l">
              <a:lnSpc>
                <a:spcPts val="1950"/>
              </a:lnSpc>
              <a:buNone/>
            </a:pPr>
            <a:r>
              <a:rPr lang="en-US" sz="1200" dirty="0">
                <a:solidFill>
                  <a:schemeClr val="accent1">
                    <a:lumMod val="75000"/>
                  </a:schemeClr>
                </a:solidFill>
                <a:latin typeface="Raleway Medium" pitchFamily="34" charset="0"/>
                <a:ea typeface="Raleway Medium" pitchFamily="34" charset="-122"/>
                <a:cs typeface="Raleway Medium" pitchFamily="34" charset="-120"/>
              </a:rPr>
              <a:t>The best way to solidify your understanding is by writing code. Embrace the challenges!</a:t>
            </a:r>
            <a:endParaRPr lang="en-US" sz="1200" dirty="0">
              <a:solidFill>
                <a:schemeClr val="accent1">
                  <a:lumMod val="75000"/>
                </a:schemeClr>
              </a:solidFill>
            </a:endParaRPr>
          </a:p>
        </p:txBody>
      </p:sp>
    </p:spTree>
    <p:extLst>
      <p:ext uri="{BB962C8B-B14F-4D97-AF65-F5344CB8AC3E}">
        <p14:creationId xmlns:p14="http://schemas.microsoft.com/office/powerpoint/2010/main" val="120430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AFCA1-67F9-F750-CE8A-C009A8A1F001}"/>
              </a:ext>
            </a:extLst>
          </p:cNvPr>
          <p:cNvSpPr>
            <a:spLocks noGrp="1"/>
          </p:cNvSpPr>
          <p:nvPr>
            <p:ph type="title"/>
          </p:nvPr>
        </p:nvSpPr>
        <p:spPr/>
        <p:txBody>
          <a:bodyPr/>
          <a:lstStyle/>
          <a:p>
            <a:r>
              <a:rPr lang="en-US" dirty="0">
                <a:solidFill>
                  <a:schemeClr val="accent1">
                    <a:lumMod val="75000"/>
                  </a:schemeClr>
                </a:solidFill>
              </a:rPr>
              <a:t>Access Modifiers in Java(Classes)</a:t>
            </a:r>
          </a:p>
        </p:txBody>
      </p:sp>
      <p:sp>
        <p:nvSpPr>
          <p:cNvPr id="3" name="Content Placeholder 2">
            <a:extLst>
              <a:ext uri="{FF2B5EF4-FFF2-40B4-BE49-F238E27FC236}">
                <a16:creationId xmlns:a16="http://schemas.microsoft.com/office/drawing/2014/main" id="{D0B91F41-4DD8-6929-78E6-4538FCD0531A}"/>
              </a:ext>
            </a:extLst>
          </p:cNvPr>
          <p:cNvSpPr>
            <a:spLocks noGrp="1"/>
          </p:cNvSpPr>
          <p:nvPr>
            <p:ph idx="1"/>
          </p:nvPr>
        </p:nvSpPr>
        <p:spPr>
          <a:xfrm>
            <a:off x="838200" y="1511559"/>
            <a:ext cx="5973147" cy="4665404"/>
          </a:xfrm>
        </p:spPr>
        <p:txBody>
          <a:bodyPr>
            <a:normAutofit fontScale="70000" lnSpcReduction="20000"/>
          </a:bodyPr>
          <a:lstStyle/>
          <a:p>
            <a:pPr marL="0" indent="0">
              <a:buNone/>
            </a:pPr>
            <a:r>
              <a:rPr lang="en-US" b="1" dirty="0">
                <a:solidFill>
                  <a:schemeClr val="accent1">
                    <a:lumMod val="75000"/>
                  </a:schemeClr>
                </a:solidFill>
              </a:rPr>
              <a:t>Access modifiers</a:t>
            </a:r>
            <a:r>
              <a:rPr lang="en-US" dirty="0">
                <a:solidFill>
                  <a:schemeClr val="accent1">
                    <a:lumMod val="75000"/>
                  </a:schemeClr>
                </a:solidFill>
              </a:rPr>
              <a:t> control the </a:t>
            </a:r>
            <a:r>
              <a:rPr lang="en-US" i="1" dirty="0">
                <a:solidFill>
                  <a:schemeClr val="accent1">
                    <a:lumMod val="75000"/>
                  </a:schemeClr>
                </a:solidFill>
              </a:rPr>
              <a:t>visibility</a:t>
            </a:r>
            <a:r>
              <a:rPr lang="en-US" dirty="0">
                <a:solidFill>
                  <a:schemeClr val="accent1">
                    <a:lumMod val="75000"/>
                  </a:schemeClr>
                </a:solidFill>
              </a:rPr>
              <a:t> and </a:t>
            </a:r>
            <a:r>
              <a:rPr lang="en-US" i="1" dirty="0">
                <a:solidFill>
                  <a:schemeClr val="accent1">
                    <a:lumMod val="75000"/>
                  </a:schemeClr>
                </a:solidFill>
              </a:rPr>
              <a:t>accessibility</a:t>
            </a:r>
            <a:r>
              <a:rPr lang="en-US" dirty="0">
                <a:solidFill>
                  <a:schemeClr val="accent1">
                    <a:lumMod val="75000"/>
                  </a:schemeClr>
                </a:solidFill>
              </a:rPr>
              <a:t> of classes, methods, and variables.</a:t>
            </a:r>
            <a:br>
              <a:rPr lang="en-US" dirty="0">
                <a:solidFill>
                  <a:schemeClr val="accent1">
                    <a:lumMod val="75000"/>
                  </a:schemeClr>
                </a:solidFill>
              </a:rPr>
            </a:br>
            <a:endParaRPr lang="en-US" dirty="0">
              <a:solidFill>
                <a:schemeClr val="accent1">
                  <a:lumMod val="75000"/>
                </a:schemeClr>
              </a:solidFill>
            </a:endParaRPr>
          </a:p>
          <a:p>
            <a:pPr marL="0" indent="0">
              <a:buNone/>
            </a:pPr>
            <a:r>
              <a:rPr lang="en-US" b="1" dirty="0">
                <a:solidFill>
                  <a:schemeClr val="accent1">
                    <a:lumMod val="75000"/>
                  </a:schemeClr>
                </a:solidFill>
              </a:rPr>
              <a:t>🔹 Public</a:t>
            </a:r>
          </a:p>
          <a:p>
            <a:pPr lvl="1"/>
            <a:r>
              <a:rPr lang="en-US" dirty="0">
                <a:solidFill>
                  <a:schemeClr val="accent1">
                    <a:lumMod val="75000"/>
                  </a:schemeClr>
                </a:solidFill>
              </a:rPr>
              <a:t>Accessible </a:t>
            </a:r>
            <a:r>
              <a:rPr lang="en-US" b="1" dirty="0">
                <a:solidFill>
                  <a:schemeClr val="accent1">
                    <a:lumMod val="75000"/>
                  </a:schemeClr>
                </a:solidFill>
              </a:rPr>
              <a:t>from anywhere</a:t>
            </a:r>
            <a:r>
              <a:rPr lang="en-US" dirty="0">
                <a:solidFill>
                  <a:schemeClr val="accent1">
                    <a:lumMod val="75000"/>
                  </a:schemeClr>
                </a:solidFill>
              </a:rPr>
              <a:t> in the program</a:t>
            </a:r>
          </a:p>
          <a:p>
            <a:pPr lvl="1"/>
            <a:r>
              <a:rPr lang="en-US" dirty="0">
                <a:solidFill>
                  <a:schemeClr val="accent1">
                    <a:lumMod val="75000"/>
                  </a:schemeClr>
                </a:solidFill>
              </a:rPr>
              <a:t>Works across packages and classes</a:t>
            </a:r>
          </a:p>
          <a:p>
            <a:pPr lvl="1"/>
            <a:r>
              <a:rPr lang="en-US" dirty="0">
                <a:solidFill>
                  <a:schemeClr val="accent1">
                    <a:lumMod val="75000"/>
                  </a:schemeClr>
                </a:solidFill>
              </a:rPr>
              <a:t>Use when you want code to be available globally</a:t>
            </a:r>
            <a:br>
              <a:rPr lang="en-US" dirty="0">
                <a:solidFill>
                  <a:schemeClr val="accent1">
                    <a:lumMod val="75000"/>
                  </a:schemeClr>
                </a:solidFill>
              </a:rPr>
            </a:br>
            <a:endParaRPr lang="en-US" dirty="0">
              <a:solidFill>
                <a:schemeClr val="accent1">
                  <a:lumMod val="75000"/>
                </a:schemeClr>
              </a:solidFill>
            </a:endParaRPr>
          </a:p>
          <a:p>
            <a:pPr marL="0" indent="0">
              <a:buNone/>
            </a:pPr>
            <a:r>
              <a:rPr lang="en-US" b="1" dirty="0">
                <a:solidFill>
                  <a:schemeClr val="accent1">
                    <a:lumMod val="75000"/>
                  </a:schemeClr>
                </a:solidFill>
              </a:rPr>
              <a:t>🔹 Private</a:t>
            </a:r>
          </a:p>
          <a:p>
            <a:pPr lvl="1"/>
            <a:r>
              <a:rPr lang="en-US" dirty="0">
                <a:solidFill>
                  <a:schemeClr val="accent1">
                    <a:lumMod val="75000"/>
                  </a:schemeClr>
                </a:solidFill>
              </a:rPr>
              <a:t>Accessible </a:t>
            </a:r>
            <a:r>
              <a:rPr lang="en-US" b="1" dirty="0">
                <a:solidFill>
                  <a:schemeClr val="accent1">
                    <a:lumMod val="75000"/>
                  </a:schemeClr>
                </a:solidFill>
              </a:rPr>
              <a:t>only within the same class</a:t>
            </a:r>
            <a:endParaRPr lang="en-US" dirty="0">
              <a:solidFill>
                <a:schemeClr val="accent1">
                  <a:lumMod val="75000"/>
                </a:schemeClr>
              </a:solidFill>
            </a:endParaRPr>
          </a:p>
          <a:p>
            <a:pPr lvl="1"/>
            <a:r>
              <a:rPr lang="en-US" dirty="0">
                <a:solidFill>
                  <a:schemeClr val="accent1">
                    <a:lumMod val="75000"/>
                  </a:schemeClr>
                </a:solidFill>
              </a:rPr>
              <a:t>Not visible to other classes</a:t>
            </a:r>
          </a:p>
          <a:p>
            <a:pPr lvl="1"/>
            <a:r>
              <a:rPr lang="en-US" dirty="0">
                <a:solidFill>
                  <a:schemeClr val="accent1">
                    <a:lumMod val="75000"/>
                  </a:schemeClr>
                </a:solidFill>
              </a:rPr>
              <a:t>Use for sensitive data or helper methods</a:t>
            </a:r>
          </a:p>
          <a:p>
            <a:pPr marL="0" indent="0">
              <a:buNone/>
            </a:pPr>
            <a:br>
              <a:rPr lang="en-US" dirty="0">
                <a:solidFill>
                  <a:schemeClr val="accent1">
                    <a:lumMod val="75000"/>
                  </a:schemeClr>
                </a:solidFill>
              </a:rPr>
            </a:br>
            <a:r>
              <a:rPr lang="en-US" b="1" dirty="0">
                <a:solidFill>
                  <a:schemeClr val="accent1">
                    <a:lumMod val="75000"/>
                  </a:schemeClr>
                </a:solidFill>
              </a:rPr>
              <a:t>🔹 Protected</a:t>
            </a:r>
          </a:p>
          <a:p>
            <a:pPr lvl="1"/>
            <a:r>
              <a:rPr lang="en-US" dirty="0">
                <a:solidFill>
                  <a:schemeClr val="accent1">
                    <a:lumMod val="75000"/>
                  </a:schemeClr>
                </a:solidFill>
              </a:rPr>
              <a:t>Accessible within the same class </a:t>
            </a:r>
            <a:r>
              <a:rPr lang="en-US" b="1" dirty="0">
                <a:solidFill>
                  <a:schemeClr val="accent1">
                    <a:lumMod val="75000"/>
                  </a:schemeClr>
                </a:solidFill>
              </a:rPr>
              <a:t>and subclasses</a:t>
            </a:r>
            <a:endParaRPr lang="en-US" dirty="0">
              <a:solidFill>
                <a:schemeClr val="accent1">
                  <a:lumMod val="75000"/>
                </a:schemeClr>
              </a:solidFill>
            </a:endParaRPr>
          </a:p>
          <a:p>
            <a:pPr lvl="1"/>
            <a:r>
              <a:rPr lang="en-US" dirty="0">
                <a:solidFill>
                  <a:schemeClr val="accent1">
                    <a:lumMod val="75000"/>
                  </a:schemeClr>
                </a:solidFill>
              </a:rPr>
              <a:t>Supports inheritance but hides from unrelated classes</a:t>
            </a:r>
          </a:p>
          <a:p>
            <a:pPr lvl="1"/>
            <a:r>
              <a:rPr lang="en-US" dirty="0">
                <a:solidFill>
                  <a:schemeClr val="accent1">
                    <a:lumMod val="75000"/>
                  </a:schemeClr>
                </a:solidFill>
              </a:rPr>
              <a:t>Use when you want subclasses to reuse but not expose details</a:t>
            </a:r>
          </a:p>
          <a:p>
            <a:endParaRPr lang="en-US" dirty="0">
              <a:solidFill>
                <a:schemeClr val="accent1">
                  <a:lumMod val="75000"/>
                </a:schemeClr>
              </a:solidFill>
            </a:endParaRPr>
          </a:p>
        </p:txBody>
      </p:sp>
      <p:sp>
        <p:nvSpPr>
          <p:cNvPr id="5" name="TextBox 4">
            <a:extLst>
              <a:ext uri="{FF2B5EF4-FFF2-40B4-BE49-F238E27FC236}">
                <a16:creationId xmlns:a16="http://schemas.microsoft.com/office/drawing/2014/main" id="{1353C81A-CF97-5680-5D35-88CFF40BB0BD}"/>
              </a:ext>
            </a:extLst>
          </p:cNvPr>
          <p:cNvSpPr txBox="1"/>
          <p:nvPr/>
        </p:nvSpPr>
        <p:spPr>
          <a:xfrm>
            <a:off x="7611447" y="1373174"/>
            <a:ext cx="3585288" cy="2308324"/>
          </a:xfrm>
          <a:prstGeom prst="rect">
            <a:avLst/>
          </a:prstGeom>
          <a:noFill/>
        </p:spPr>
        <p:txBody>
          <a:bodyPr wrap="square">
            <a:spAutoFit/>
          </a:bodyPr>
          <a:lstStyle/>
          <a:p>
            <a:r>
              <a:rPr lang="en-US" dirty="0">
                <a:solidFill>
                  <a:schemeClr val="accent1">
                    <a:lumMod val="75000"/>
                  </a:schemeClr>
                </a:solidFill>
              </a:rPr>
              <a:t>public class Person {</a:t>
            </a:r>
          </a:p>
          <a:p>
            <a:r>
              <a:rPr lang="en-US" dirty="0">
                <a:solidFill>
                  <a:schemeClr val="accent1">
                    <a:lumMod val="75000"/>
                  </a:schemeClr>
                </a:solidFill>
              </a:rPr>
              <a:t>    public String name;      // accessible everywhere</a:t>
            </a:r>
          </a:p>
          <a:p>
            <a:r>
              <a:rPr lang="en-US" dirty="0">
                <a:solidFill>
                  <a:schemeClr val="accent1">
                    <a:lumMod val="75000"/>
                  </a:schemeClr>
                </a:solidFill>
              </a:rPr>
              <a:t>    private int age;         // only inside Person class</a:t>
            </a:r>
          </a:p>
          <a:p>
            <a:r>
              <a:rPr lang="en-US" dirty="0">
                <a:solidFill>
                  <a:schemeClr val="accent1">
                    <a:lumMod val="75000"/>
                  </a:schemeClr>
                </a:solidFill>
              </a:rPr>
              <a:t>    protected String email;  // accessible in subclasses</a:t>
            </a:r>
          </a:p>
          <a:p>
            <a:r>
              <a:rPr lang="en-US" dirty="0">
                <a:solidFill>
                  <a:schemeClr val="accent1">
                    <a:lumMod val="75000"/>
                  </a:schemeClr>
                </a:solidFill>
              </a:rPr>
              <a:t>}</a:t>
            </a:r>
          </a:p>
        </p:txBody>
      </p:sp>
    </p:spTree>
    <p:extLst>
      <p:ext uri="{BB962C8B-B14F-4D97-AF65-F5344CB8AC3E}">
        <p14:creationId xmlns:p14="http://schemas.microsoft.com/office/powerpoint/2010/main" val="226019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80C9-9A73-F595-B81C-883E0E9976CF}"/>
              </a:ext>
            </a:extLst>
          </p:cNvPr>
          <p:cNvSpPr>
            <a:spLocks noGrp="1"/>
          </p:cNvSpPr>
          <p:nvPr>
            <p:ph type="title"/>
          </p:nvPr>
        </p:nvSpPr>
        <p:spPr/>
        <p:txBody>
          <a:bodyPr/>
          <a:lstStyle/>
          <a:p>
            <a:r>
              <a:rPr lang="en-US" dirty="0">
                <a:solidFill>
                  <a:schemeClr val="accent1">
                    <a:lumMod val="75000"/>
                  </a:schemeClr>
                </a:solidFill>
              </a:rPr>
              <a:t>Java Class Basics</a:t>
            </a:r>
          </a:p>
        </p:txBody>
      </p:sp>
      <p:sp>
        <p:nvSpPr>
          <p:cNvPr id="3" name="Content Placeholder 2">
            <a:extLst>
              <a:ext uri="{FF2B5EF4-FFF2-40B4-BE49-F238E27FC236}">
                <a16:creationId xmlns:a16="http://schemas.microsoft.com/office/drawing/2014/main" id="{F3353551-9EF2-0BB1-1AD5-B1912572662B}"/>
              </a:ext>
            </a:extLst>
          </p:cNvPr>
          <p:cNvSpPr>
            <a:spLocks noGrp="1"/>
          </p:cNvSpPr>
          <p:nvPr>
            <p:ph idx="1"/>
          </p:nvPr>
        </p:nvSpPr>
        <p:spPr>
          <a:xfrm>
            <a:off x="5351106" y="1125830"/>
            <a:ext cx="6840894" cy="4351338"/>
          </a:xfrm>
        </p:spPr>
        <p:txBody>
          <a:bodyPr>
            <a:normAutofit lnSpcReduction="10000"/>
          </a:bodyPr>
          <a:lstStyle/>
          <a:p>
            <a:pPr marL="0" indent="0">
              <a:buNone/>
            </a:pPr>
            <a:r>
              <a:rPr lang="en-US" dirty="0">
                <a:solidFill>
                  <a:schemeClr val="accent1">
                    <a:lumMod val="75000"/>
                  </a:schemeClr>
                </a:solidFill>
              </a:rPr>
              <a:t>class Student {</a:t>
            </a:r>
          </a:p>
          <a:p>
            <a:pPr marL="0" indent="0">
              <a:buNone/>
            </a:pPr>
            <a:r>
              <a:rPr lang="en-US" dirty="0">
                <a:solidFill>
                  <a:schemeClr val="accent1">
                    <a:lumMod val="75000"/>
                  </a:schemeClr>
                </a:solidFill>
              </a:rPr>
              <a:t>    String name;</a:t>
            </a:r>
          </a:p>
          <a:p>
            <a:pPr marL="0" indent="0">
              <a:buNone/>
            </a:pPr>
            <a:r>
              <a:rPr lang="en-US" dirty="0">
                <a:solidFill>
                  <a:schemeClr val="accent1">
                    <a:lumMod val="75000"/>
                  </a:schemeClr>
                </a:solidFill>
              </a:rPr>
              <a:t>    int marks;</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    void display() {</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(name + " scored " + marks);</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a:t>
            </a:r>
          </a:p>
          <a:p>
            <a:pPr marL="0" indent="0">
              <a:buNone/>
            </a:pPr>
            <a:endParaRPr lang="en-US" dirty="0">
              <a:solidFill>
                <a:schemeClr val="accent1">
                  <a:lumMod val="75000"/>
                </a:schemeClr>
              </a:solidFill>
            </a:endParaRPr>
          </a:p>
        </p:txBody>
      </p:sp>
      <p:sp>
        <p:nvSpPr>
          <p:cNvPr id="5" name="TextBox 4">
            <a:extLst>
              <a:ext uri="{FF2B5EF4-FFF2-40B4-BE49-F238E27FC236}">
                <a16:creationId xmlns:a16="http://schemas.microsoft.com/office/drawing/2014/main" id="{15CE0433-59DB-45D7-2AD4-8FC2AE09889D}"/>
              </a:ext>
            </a:extLst>
          </p:cNvPr>
          <p:cNvSpPr txBox="1"/>
          <p:nvPr/>
        </p:nvSpPr>
        <p:spPr>
          <a:xfrm>
            <a:off x="838200" y="1690688"/>
            <a:ext cx="3817776"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1">
                    <a:lumMod val="75000"/>
                  </a:schemeClr>
                </a:solidFill>
              </a:rPr>
              <a:t>A </a:t>
            </a:r>
            <a:r>
              <a:rPr lang="en-US" b="1" dirty="0">
                <a:solidFill>
                  <a:schemeClr val="accent1">
                    <a:lumMod val="75000"/>
                  </a:schemeClr>
                </a:solidFill>
              </a:rPr>
              <a:t>class</a:t>
            </a:r>
            <a:r>
              <a:rPr lang="en-US" dirty="0">
                <a:solidFill>
                  <a:schemeClr val="accent1">
                    <a:lumMod val="75000"/>
                  </a:schemeClr>
                </a:solidFill>
              </a:rPr>
              <a:t> is a blueprint for creating objects.</a:t>
            </a:r>
          </a:p>
          <a:p>
            <a:pPr marL="285750" indent="-285750">
              <a:buFont typeface="Arial" panose="020B0604020202020204" pitchFamily="34" charset="0"/>
              <a:buChar char="•"/>
            </a:pPr>
            <a:r>
              <a:rPr lang="en-US" dirty="0">
                <a:solidFill>
                  <a:schemeClr val="accent1">
                    <a:lumMod val="75000"/>
                  </a:schemeClr>
                </a:solidFill>
              </a:rPr>
              <a:t>It groups </a:t>
            </a:r>
            <a:r>
              <a:rPr lang="en-US" b="1" dirty="0">
                <a:solidFill>
                  <a:schemeClr val="accent1">
                    <a:lumMod val="75000"/>
                  </a:schemeClr>
                </a:solidFill>
              </a:rPr>
              <a:t>variables (fields)</a:t>
            </a:r>
            <a:r>
              <a:rPr lang="en-US" dirty="0">
                <a:solidFill>
                  <a:schemeClr val="accent1">
                    <a:lumMod val="75000"/>
                  </a:schemeClr>
                </a:solidFill>
              </a:rPr>
              <a:t> and </a:t>
            </a:r>
            <a:r>
              <a:rPr lang="en-US" b="1" dirty="0">
                <a:solidFill>
                  <a:schemeClr val="accent1">
                    <a:lumMod val="75000"/>
                  </a:schemeClr>
                </a:solidFill>
              </a:rPr>
              <a:t>methods (functions)</a:t>
            </a:r>
            <a:r>
              <a:rPr lang="en-US" dirty="0">
                <a:solidFill>
                  <a:schemeClr val="accent1">
                    <a:lumMod val="75000"/>
                  </a:schemeClr>
                </a:solidFill>
              </a:rPr>
              <a:t> together.</a:t>
            </a:r>
          </a:p>
          <a:p>
            <a:pPr marL="285750" indent="-285750">
              <a:buFont typeface="Arial" panose="020B0604020202020204" pitchFamily="34" charset="0"/>
              <a:buChar char="•"/>
            </a:pPr>
            <a:r>
              <a:rPr lang="en-US" dirty="0">
                <a:solidFill>
                  <a:schemeClr val="accent1">
                    <a:lumMod val="75000"/>
                  </a:schemeClr>
                </a:solidFill>
              </a:rPr>
              <a:t>Every Java program is built around classes.</a:t>
            </a:r>
          </a:p>
          <a:p>
            <a:pPr marL="285750" indent="-285750">
              <a:buFont typeface="Arial" panose="020B0604020202020204" pitchFamily="34" charset="0"/>
              <a:buChar char="•"/>
            </a:pPr>
            <a:r>
              <a:rPr lang="en-US" dirty="0">
                <a:solidFill>
                  <a:schemeClr val="accent1">
                    <a:lumMod val="75000"/>
                  </a:schemeClr>
                </a:solidFill>
              </a:rPr>
              <a:t>Example: A </a:t>
            </a:r>
            <a:r>
              <a:rPr lang="en-US" dirty="0">
                <a:solidFill>
                  <a:schemeClr val="accent1">
                    <a:lumMod val="75000"/>
                  </a:schemeClr>
                </a:solidFill>
                <a:latin typeface="Courier New" panose="02070309020205020404" pitchFamily="49" charset="0"/>
              </a:rPr>
              <a:t>Student</a:t>
            </a:r>
            <a:r>
              <a:rPr lang="en-US" dirty="0">
                <a:solidFill>
                  <a:schemeClr val="accent1">
                    <a:lumMod val="75000"/>
                  </a:schemeClr>
                </a:solidFill>
              </a:rPr>
              <a:t> class may have </a:t>
            </a:r>
            <a:r>
              <a:rPr lang="en-US" dirty="0">
                <a:solidFill>
                  <a:schemeClr val="accent1">
                    <a:lumMod val="75000"/>
                  </a:schemeClr>
                </a:solidFill>
                <a:latin typeface="Courier New" panose="02070309020205020404" pitchFamily="49" charset="0"/>
              </a:rPr>
              <a:t>name</a:t>
            </a:r>
            <a:r>
              <a:rPr lang="en-US" dirty="0">
                <a:solidFill>
                  <a:schemeClr val="accent1">
                    <a:lumMod val="75000"/>
                  </a:schemeClr>
                </a:solidFill>
              </a:rPr>
              <a:t>, </a:t>
            </a:r>
            <a:r>
              <a:rPr lang="en-US" dirty="0">
                <a:solidFill>
                  <a:schemeClr val="accent1">
                    <a:lumMod val="75000"/>
                  </a:schemeClr>
                </a:solidFill>
                <a:latin typeface="Courier New" panose="02070309020205020404" pitchFamily="49" charset="0"/>
              </a:rPr>
              <a:t>marks</a:t>
            </a:r>
            <a:r>
              <a:rPr lang="en-US" dirty="0">
                <a:solidFill>
                  <a:schemeClr val="accent1">
                    <a:lumMod val="75000"/>
                  </a:schemeClr>
                </a:solidFill>
              </a:rPr>
              <a:t>, and a method to </a:t>
            </a:r>
            <a:r>
              <a:rPr lang="en-US" dirty="0">
                <a:solidFill>
                  <a:schemeClr val="accent1">
                    <a:lumMod val="75000"/>
                  </a:schemeClr>
                </a:solidFill>
                <a:latin typeface="Courier New" panose="02070309020205020404" pitchFamily="49" charset="0"/>
              </a:rPr>
              <a:t>display()</a:t>
            </a:r>
            <a:r>
              <a:rPr lang="en-US" dirty="0">
                <a:solidFill>
                  <a:schemeClr val="accent1">
                    <a:lumMod val="75000"/>
                  </a:schemeClr>
                </a:solidFill>
              </a:rPr>
              <a:t> them.</a:t>
            </a:r>
          </a:p>
        </p:txBody>
      </p:sp>
    </p:spTree>
    <p:extLst>
      <p:ext uri="{BB962C8B-B14F-4D97-AF65-F5344CB8AC3E}">
        <p14:creationId xmlns:p14="http://schemas.microsoft.com/office/powerpoint/2010/main" val="3991693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3800-F40E-A759-92BF-422189FC6D55}"/>
              </a:ext>
            </a:extLst>
          </p:cNvPr>
          <p:cNvSpPr>
            <a:spLocks noGrp="1"/>
          </p:cNvSpPr>
          <p:nvPr>
            <p:ph type="title"/>
          </p:nvPr>
        </p:nvSpPr>
        <p:spPr/>
        <p:txBody>
          <a:bodyPr/>
          <a:lstStyle/>
          <a:p>
            <a:r>
              <a:rPr lang="en-US" dirty="0">
                <a:solidFill>
                  <a:schemeClr val="accent1">
                    <a:lumMod val="75000"/>
                  </a:schemeClr>
                </a:solidFill>
              </a:rPr>
              <a:t>Creating Objects</a:t>
            </a:r>
          </a:p>
        </p:txBody>
      </p:sp>
      <p:sp>
        <p:nvSpPr>
          <p:cNvPr id="3" name="Content Placeholder 2">
            <a:extLst>
              <a:ext uri="{FF2B5EF4-FFF2-40B4-BE49-F238E27FC236}">
                <a16:creationId xmlns:a16="http://schemas.microsoft.com/office/drawing/2014/main" id="{CEA25FC4-69E2-6D66-45BE-CCD4AF850745}"/>
              </a:ext>
            </a:extLst>
          </p:cNvPr>
          <p:cNvSpPr>
            <a:spLocks noGrp="1"/>
          </p:cNvSpPr>
          <p:nvPr>
            <p:ph idx="1"/>
          </p:nvPr>
        </p:nvSpPr>
        <p:spPr>
          <a:xfrm>
            <a:off x="5718110" y="1555038"/>
            <a:ext cx="5795865" cy="4351338"/>
          </a:xfrm>
        </p:spPr>
        <p:txBody>
          <a:bodyPr>
            <a:normAutofit fontScale="92500"/>
          </a:bodyPr>
          <a:lstStyle/>
          <a:p>
            <a:pPr marL="0" indent="0">
              <a:buNone/>
            </a:pPr>
            <a:r>
              <a:rPr lang="en-US" dirty="0">
                <a:solidFill>
                  <a:schemeClr val="accent1">
                    <a:lumMod val="75000"/>
                  </a:schemeClr>
                </a:solidFill>
              </a:rPr>
              <a:t> public class Main {</a:t>
            </a:r>
          </a:p>
          <a:p>
            <a:pPr marL="0" indent="0">
              <a:buNone/>
            </a:pPr>
            <a:r>
              <a:rPr lang="en-US" dirty="0">
                <a:solidFill>
                  <a:schemeClr val="accent1">
                    <a:lumMod val="75000"/>
                  </a:schemeClr>
                </a:solidFill>
              </a:rPr>
              <a:t>    public static void main(String[] </a:t>
            </a:r>
            <a:r>
              <a:rPr lang="en-US" dirty="0" err="1">
                <a:solidFill>
                  <a:schemeClr val="accent1">
                    <a:lumMod val="75000"/>
                  </a:schemeClr>
                </a:solidFill>
              </a:rPr>
              <a:t>args</a:t>
            </a:r>
            <a:r>
              <a:rPr lang="en-US" dirty="0">
                <a:solidFill>
                  <a:schemeClr val="accent1">
                    <a:lumMod val="75000"/>
                  </a:schemeClr>
                </a:solidFill>
              </a:rPr>
              <a:t>) {</a:t>
            </a:r>
          </a:p>
          <a:p>
            <a:pPr marL="0" indent="0">
              <a:buNone/>
            </a:pPr>
            <a:r>
              <a:rPr lang="en-US" dirty="0">
                <a:solidFill>
                  <a:schemeClr val="accent1">
                    <a:lumMod val="75000"/>
                  </a:schemeClr>
                </a:solidFill>
              </a:rPr>
              <a:t>        Student s1 = </a:t>
            </a:r>
            <a:r>
              <a:rPr lang="en-US" b="1" dirty="0">
                <a:solidFill>
                  <a:schemeClr val="accent1">
                    <a:lumMod val="75000"/>
                  </a:schemeClr>
                </a:solidFill>
              </a:rPr>
              <a:t>new</a:t>
            </a:r>
            <a:r>
              <a:rPr lang="en-US" dirty="0">
                <a:solidFill>
                  <a:schemeClr val="accent1">
                    <a:lumMod val="75000"/>
                  </a:schemeClr>
                </a:solidFill>
              </a:rPr>
              <a:t> Student();   // object</a:t>
            </a:r>
          </a:p>
          <a:p>
            <a:pPr marL="0" indent="0">
              <a:buNone/>
            </a:pPr>
            <a:r>
              <a:rPr lang="en-US" dirty="0">
                <a:solidFill>
                  <a:schemeClr val="accent1">
                    <a:lumMod val="75000"/>
                  </a:schemeClr>
                </a:solidFill>
              </a:rPr>
              <a:t>        s1.name = "Ali";</a:t>
            </a:r>
          </a:p>
          <a:p>
            <a:pPr marL="0" indent="0">
              <a:buNone/>
            </a:pPr>
            <a:r>
              <a:rPr lang="en-US" dirty="0">
                <a:solidFill>
                  <a:schemeClr val="accent1">
                    <a:lumMod val="75000"/>
                  </a:schemeClr>
                </a:solidFill>
              </a:rPr>
              <a:t>        s1.marks = 90;</a:t>
            </a:r>
          </a:p>
          <a:p>
            <a:pPr marL="0" indent="0">
              <a:buNone/>
            </a:pPr>
            <a:r>
              <a:rPr lang="en-US" dirty="0">
                <a:solidFill>
                  <a:schemeClr val="accent1">
                    <a:lumMod val="75000"/>
                  </a:schemeClr>
                </a:solidFill>
              </a:rPr>
              <a:t>        s1.display();</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a:t>
            </a:r>
          </a:p>
          <a:p>
            <a:pPr marL="0" indent="0">
              <a:buNone/>
            </a:pPr>
            <a:endParaRPr lang="en-US" dirty="0">
              <a:solidFill>
                <a:schemeClr val="accent1">
                  <a:lumMod val="75000"/>
                </a:schemeClr>
              </a:solidFill>
            </a:endParaRPr>
          </a:p>
        </p:txBody>
      </p:sp>
      <p:sp>
        <p:nvSpPr>
          <p:cNvPr id="5" name="TextBox 4">
            <a:extLst>
              <a:ext uri="{FF2B5EF4-FFF2-40B4-BE49-F238E27FC236}">
                <a16:creationId xmlns:a16="http://schemas.microsoft.com/office/drawing/2014/main" id="{9B39395C-1F45-1208-DDA9-75EB6A58AC46}"/>
              </a:ext>
            </a:extLst>
          </p:cNvPr>
          <p:cNvSpPr txBox="1"/>
          <p:nvPr/>
        </p:nvSpPr>
        <p:spPr>
          <a:xfrm>
            <a:off x="949390" y="1690688"/>
            <a:ext cx="3874537"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1">
                    <a:lumMod val="75000"/>
                  </a:schemeClr>
                </a:solidFill>
              </a:rPr>
              <a:t>An </a:t>
            </a:r>
            <a:r>
              <a:rPr lang="en-US" b="1" dirty="0">
                <a:solidFill>
                  <a:schemeClr val="accent1">
                    <a:lumMod val="75000"/>
                  </a:schemeClr>
                </a:solidFill>
              </a:rPr>
              <a:t>object</a:t>
            </a:r>
            <a:r>
              <a:rPr lang="en-US" dirty="0">
                <a:solidFill>
                  <a:schemeClr val="accent1">
                    <a:lumMod val="75000"/>
                  </a:schemeClr>
                </a:solidFill>
              </a:rPr>
              <a:t> is an instance of a class.</a:t>
            </a:r>
          </a:p>
          <a:p>
            <a:pPr marL="285750" indent="-285750">
              <a:buFont typeface="Arial" panose="020B0604020202020204" pitchFamily="34" charset="0"/>
              <a:buChar char="•"/>
            </a:pPr>
            <a:r>
              <a:rPr lang="en-US" dirty="0">
                <a:solidFill>
                  <a:schemeClr val="accent1">
                    <a:lumMod val="75000"/>
                  </a:schemeClr>
                </a:solidFill>
              </a:rPr>
              <a:t>Objects hold </a:t>
            </a:r>
            <a:r>
              <a:rPr lang="en-US" b="1" dirty="0">
                <a:solidFill>
                  <a:schemeClr val="accent1">
                    <a:lumMod val="75000"/>
                  </a:schemeClr>
                </a:solidFill>
              </a:rPr>
              <a:t>actual data</a:t>
            </a:r>
            <a:r>
              <a:rPr lang="en-US" dirty="0">
                <a:solidFill>
                  <a:schemeClr val="accent1">
                    <a:lumMod val="75000"/>
                  </a:schemeClr>
                </a:solidFill>
              </a:rPr>
              <a:t> and can call class methods.</a:t>
            </a:r>
          </a:p>
          <a:p>
            <a:pPr marL="285750" indent="-285750">
              <a:buFont typeface="Arial" panose="020B0604020202020204" pitchFamily="34" charset="0"/>
              <a:buChar char="•"/>
            </a:pPr>
            <a:r>
              <a:rPr lang="en-US" dirty="0">
                <a:solidFill>
                  <a:schemeClr val="accent1">
                    <a:lumMod val="75000"/>
                  </a:schemeClr>
                </a:solidFill>
              </a:rPr>
              <a:t>Created using the </a:t>
            </a:r>
            <a:r>
              <a:rPr lang="en-US" dirty="0">
                <a:solidFill>
                  <a:schemeClr val="accent1">
                    <a:lumMod val="75000"/>
                  </a:schemeClr>
                </a:solidFill>
                <a:latin typeface="Courier New" panose="02070309020205020404" pitchFamily="49" charset="0"/>
              </a:rPr>
              <a:t>new</a:t>
            </a:r>
            <a:r>
              <a:rPr lang="en-US" dirty="0">
                <a:solidFill>
                  <a:schemeClr val="accent1">
                    <a:lumMod val="75000"/>
                  </a:schemeClr>
                </a:solidFill>
              </a:rPr>
              <a:t> keyword.</a:t>
            </a:r>
          </a:p>
          <a:p>
            <a:pPr marL="285750" indent="-285750">
              <a:buFont typeface="Arial" panose="020B0604020202020204" pitchFamily="34" charset="0"/>
              <a:buChar char="•"/>
            </a:pPr>
            <a:r>
              <a:rPr lang="en-US" dirty="0">
                <a:solidFill>
                  <a:schemeClr val="accent1">
                    <a:lumMod val="75000"/>
                  </a:schemeClr>
                </a:solidFill>
              </a:rPr>
              <a:t>Example: </a:t>
            </a:r>
            <a:r>
              <a:rPr lang="en-US" dirty="0">
                <a:solidFill>
                  <a:schemeClr val="accent1">
                    <a:lumMod val="75000"/>
                  </a:schemeClr>
                </a:solidFill>
                <a:latin typeface="Courier New" panose="02070309020205020404" pitchFamily="49" charset="0"/>
              </a:rPr>
              <a:t>Student s1 = new Student();</a:t>
            </a:r>
            <a:r>
              <a:rPr lang="en-US" dirty="0">
                <a:solidFill>
                  <a:schemeClr val="accent1">
                    <a:lumMod val="75000"/>
                  </a:schemeClr>
                </a:solidFill>
              </a:rPr>
              <a:t> creates a student object.</a:t>
            </a:r>
          </a:p>
        </p:txBody>
      </p:sp>
    </p:spTree>
    <p:extLst>
      <p:ext uri="{BB962C8B-B14F-4D97-AF65-F5344CB8AC3E}">
        <p14:creationId xmlns:p14="http://schemas.microsoft.com/office/powerpoint/2010/main" val="26529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2053-5C64-15E8-711E-38E3214FC50C}"/>
              </a:ext>
            </a:extLst>
          </p:cNvPr>
          <p:cNvSpPr>
            <a:spLocks noGrp="1"/>
          </p:cNvSpPr>
          <p:nvPr>
            <p:ph type="title"/>
          </p:nvPr>
        </p:nvSpPr>
        <p:spPr/>
        <p:txBody>
          <a:bodyPr/>
          <a:lstStyle/>
          <a:p>
            <a:r>
              <a:rPr lang="en-US" dirty="0">
                <a:solidFill>
                  <a:schemeClr val="accent1">
                    <a:lumMod val="75000"/>
                  </a:schemeClr>
                </a:solidFill>
              </a:rPr>
              <a:t>Java Utility Classes Scanner</a:t>
            </a:r>
          </a:p>
        </p:txBody>
      </p:sp>
      <p:sp>
        <p:nvSpPr>
          <p:cNvPr id="3" name="Content Placeholder 2">
            <a:extLst>
              <a:ext uri="{FF2B5EF4-FFF2-40B4-BE49-F238E27FC236}">
                <a16:creationId xmlns:a16="http://schemas.microsoft.com/office/drawing/2014/main" id="{0F85154D-156D-7CF1-6040-BB1BC7222A4B}"/>
              </a:ext>
            </a:extLst>
          </p:cNvPr>
          <p:cNvSpPr>
            <a:spLocks noGrp="1"/>
          </p:cNvSpPr>
          <p:nvPr>
            <p:ph idx="1"/>
          </p:nvPr>
        </p:nvSpPr>
        <p:spPr>
          <a:xfrm>
            <a:off x="6268617" y="1601690"/>
            <a:ext cx="5534608" cy="4351338"/>
          </a:xfrm>
        </p:spPr>
        <p:txBody>
          <a:bodyPr>
            <a:normAutofit fontScale="77500" lnSpcReduction="20000"/>
          </a:bodyPr>
          <a:lstStyle/>
          <a:p>
            <a:pPr marL="0" indent="0">
              <a:buNone/>
            </a:pPr>
            <a:r>
              <a:rPr lang="en-US" dirty="0">
                <a:solidFill>
                  <a:schemeClr val="accent1">
                    <a:lumMod val="75000"/>
                  </a:schemeClr>
                </a:solidFill>
              </a:rPr>
              <a:t>import </a:t>
            </a:r>
            <a:r>
              <a:rPr lang="en-US" dirty="0" err="1">
                <a:solidFill>
                  <a:schemeClr val="accent1">
                    <a:lumMod val="75000"/>
                  </a:schemeClr>
                </a:solidFill>
              </a:rPr>
              <a:t>java.util.Scanner</a:t>
            </a:r>
            <a:r>
              <a:rPr lang="en-US" dirty="0">
                <a:solidFill>
                  <a:schemeClr val="accent1">
                    <a:lumMod val="75000"/>
                  </a:schemeClr>
                </a:solidFill>
              </a:rPr>
              <a:t>;</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public class </a:t>
            </a:r>
            <a:r>
              <a:rPr lang="en-US" dirty="0" err="1">
                <a:solidFill>
                  <a:schemeClr val="accent1">
                    <a:lumMod val="75000"/>
                  </a:schemeClr>
                </a:solidFill>
              </a:rPr>
              <a:t>InputDemo</a:t>
            </a:r>
            <a:r>
              <a:rPr lang="en-US" dirty="0">
                <a:solidFill>
                  <a:schemeClr val="accent1">
                    <a:lumMod val="75000"/>
                  </a:schemeClr>
                </a:solidFill>
              </a:rPr>
              <a:t> {</a:t>
            </a:r>
          </a:p>
          <a:p>
            <a:pPr marL="0" indent="0">
              <a:buNone/>
            </a:pPr>
            <a:r>
              <a:rPr lang="en-US" dirty="0">
                <a:solidFill>
                  <a:schemeClr val="accent1">
                    <a:lumMod val="75000"/>
                  </a:schemeClr>
                </a:solidFill>
              </a:rPr>
              <a:t>    public static void main(String[] </a:t>
            </a:r>
            <a:r>
              <a:rPr lang="en-US" dirty="0" err="1">
                <a:solidFill>
                  <a:schemeClr val="accent1">
                    <a:lumMod val="75000"/>
                  </a:schemeClr>
                </a:solidFill>
              </a:rPr>
              <a:t>args</a:t>
            </a:r>
            <a:r>
              <a:rPr lang="en-US" dirty="0">
                <a:solidFill>
                  <a:schemeClr val="accent1">
                    <a:lumMod val="75000"/>
                  </a:schemeClr>
                </a:solidFill>
              </a:rPr>
              <a:t>) {</a:t>
            </a:r>
          </a:p>
          <a:p>
            <a:pPr marL="0" indent="0">
              <a:buNone/>
            </a:pPr>
            <a:r>
              <a:rPr lang="en-US" dirty="0">
                <a:solidFill>
                  <a:schemeClr val="accent1">
                    <a:lumMod val="75000"/>
                  </a:schemeClr>
                </a:solidFill>
              </a:rPr>
              <a:t>        </a:t>
            </a:r>
            <a:r>
              <a:rPr lang="en-US" b="1" dirty="0">
                <a:solidFill>
                  <a:schemeClr val="accent1">
                    <a:lumMod val="75000"/>
                  </a:schemeClr>
                </a:solidFill>
              </a:rPr>
              <a:t>Scanner</a:t>
            </a:r>
            <a:r>
              <a:rPr lang="en-US" dirty="0">
                <a:solidFill>
                  <a:schemeClr val="accent1">
                    <a:lumMod val="75000"/>
                  </a:schemeClr>
                </a:solidFill>
              </a:rPr>
              <a:t> </a:t>
            </a:r>
            <a:r>
              <a:rPr lang="en-US" dirty="0" err="1">
                <a:solidFill>
                  <a:schemeClr val="accent1">
                    <a:lumMod val="75000"/>
                  </a:schemeClr>
                </a:solidFill>
              </a:rPr>
              <a:t>sc</a:t>
            </a:r>
            <a:r>
              <a:rPr lang="en-US" dirty="0">
                <a:solidFill>
                  <a:schemeClr val="accent1">
                    <a:lumMod val="75000"/>
                  </a:schemeClr>
                </a:solidFill>
              </a:rPr>
              <a:t> = new Scanner(System.in);</a:t>
            </a:r>
          </a:p>
          <a:p>
            <a:pPr marL="0" indent="0">
              <a:buNone/>
            </a:pPr>
            <a:r>
              <a:rPr lang="en-US" dirty="0">
                <a:solidFill>
                  <a:schemeClr val="accent1">
                    <a:lumMod val="75000"/>
                  </a:schemeClr>
                </a:solidFill>
              </a:rPr>
              <a:t>        </a:t>
            </a:r>
            <a:r>
              <a:rPr lang="en-US" dirty="0" err="1">
                <a:solidFill>
                  <a:schemeClr val="accent1">
                    <a:lumMod val="75000"/>
                  </a:schemeClr>
                </a:solidFill>
              </a:rPr>
              <a:t>System.out.print</a:t>
            </a:r>
            <a:r>
              <a:rPr lang="en-US" dirty="0">
                <a:solidFill>
                  <a:schemeClr val="accent1">
                    <a:lumMod val="75000"/>
                  </a:schemeClr>
                </a:solidFill>
              </a:rPr>
              <a:t>("Enter your age: ");</a:t>
            </a:r>
          </a:p>
          <a:p>
            <a:pPr marL="0" indent="0">
              <a:buNone/>
            </a:pPr>
            <a:r>
              <a:rPr lang="en-US" dirty="0">
                <a:solidFill>
                  <a:schemeClr val="accent1">
                    <a:lumMod val="75000"/>
                  </a:schemeClr>
                </a:solidFill>
              </a:rPr>
              <a:t>        int age = </a:t>
            </a:r>
            <a:r>
              <a:rPr lang="en-US" dirty="0" err="1">
                <a:solidFill>
                  <a:schemeClr val="accent1">
                    <a:lumMod val="75000"/>
                  </a:schemeClr>
                </a:solidFill>
              </a:rPr>
              <a:t>sc.nextInt</a:t>
            </a:r>
            <a:r>
              <a:rPr lang="en-US" dirty="0">
                <a:solidFill>
                  <a:schemeClr val="accent1">
                    <a:lumMod val="75000"/>
                  </a:schemeClr>
                </a:solidFill>
              </a:rPr>
              <a:t>();</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("You entered age: " + age);</a:t>
            </a:r>
          </a:p>
          <a:p>
            <a:pPr marL="0" indent="0">
              <a:buNone/>
            </a:pPr>
            <a:r>
              <a:rPr lang="en-US" dirty="0">
                <a:solidFill>
                  <a:schemeClr val="accent1">
                    <a:lumMod val="75000"/>
                  </a:schemeClr>
                </a:solidFill>
              </a:rPr>
              <a:t>        </a:t>
            </a:r>
            <a:r>
              <a:rPr lang="en-US" dirty="0" err="1">
                <a:solidFill>
                  <a:schemeClr val="accent1">
                    <a:lumMod val="75000"/>
                  </a:schemeClr>
                </a:solidFill>
              </a:rPr>
              <a:t>sc.close</a:t>
            </a:r>
            <a:r>
              <a:rPr lang="en-US" dirty="0">
                <a:solidFill>
                  <a:schemeClr val="accent1">
                    <a:lumMod val="75000"/>
                  </a:schemeClr>
                </a:solidFill>
              </a:rPr>
              <a:t>();</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a:t>
            </a:r>
          </a:p>
          <a:p>
            <a:pPr marL="0" indent="0">
              <a:buNone/>
            </a:pPr>
            <a:endParaRPr lang="en-US" dirty="0">
              <a:solidFill>
                <a:schemeClr val="accent1">
                  <a:lumMod val="75000"/>
                </a:schemeClr>
              </a:solidFill>
            </a:endParaRPr>
          </a:p>
        </p:txBody>
      </p:sp>
      <p:sp>
        <p:nvSpPr>
          <p:cNvPr id="10" name="TextBox 9">
            <a:extLst>
              <a:ext uri="{FF2B5EF4-FFF2-40B4-BE49-F238E27FC236}">
                <a16:creationId xmlns:a16="http://schemas.microsoft.com/office/drawing/2014/main" id="{F7BD93E3-709B-AFB1-83F7-5836DE20F275}"/>
              </a:ext>
            </a:extLst>
          </p:cNvPr>
          <p:cNvSpPr txBox="1"/>
          <p:nvPr/>
        </p:nvSpPr>
        <p:spPr>
          <a:xfrm>
            <a:off x="660141" y="1690688"/>
            <a:ext cx="4732953" cy="2862322"/>
          </a:xfrm>
          <a:prstGeom prst="rect">
            <a:avLst/>
          </a:prstGeom>
          <a:noFill/>
        </p:spPr>
        <p:txBody>
          <a:bodyPr wrap="square">
            <a:spAutoFit/>
          </a:bodyPr>
          <a:lstStyle/>
          <a:p>
            <a:r>
              <a:rPr lang="en-US" dirty="0">
                <a:solidFill>
                  <a:schemeClr val="accent1">
                    <a:lumMod val="75000"/>
                  </a:schemeClr>
                </a:solidFill>
              </a:rPr>
              <a:t>Scanner is a built-in Java class for reading input from the keyboard.</a:t>
            </a:r>
          </a:p>
          <a:p>
            <a:pPr marL="285750" indent="-285750">
              <a:buFont typeface="Arial" panose="020B0604020202020204" pitchFamily="34" charset="0"/>
              <a:buChar char="•"/>
            </a:pPr>
            <a:r>
              <a:rPr lang="en-US" dirty="0">
                <a:solidFill>
                  <a:schemeClr val="accent1">
                    <a:lumMod val="75000"/>
                  </a:schemeClr>
                </a:solidFill>
              </a:rPr>
              <a:t>Allows us to take numbers, strings, or other values from the user.</a:t>
            </a:r>
          </a:p>
          <a:p>
            <a:pPr marL="285750" indent="-285750">
              <a:buFont typeface="Arial" panose="020B0604020202020204" pitchFamily="34" charset="0"/>
              <a:buChar char="•"/>
            </a:pPr>
            <a:r>
              <a:rPr lang="en-US" dirty="0">
                <a:solidFill>
                  <a:schemeClr val="accent1">
                    <a:lumMod val="75000"/>
                  </a:schemeClr>
                </a:solidFill>
              </a:rPr>
              <a:t>Part of </a:t>
            </a:r>
            <a:r>
              <a:rPr lang="en-US" dirty="0" err="1">
                <a:solidFill>
                  <a:schemeClr val="accent1">
                    <a:lumMod val="75000"/>
                  </a:schemeClr>
                </a:solidFill>
              </a:rPr>
              <a:t>java.util</a:t>
            </a:r>
            <a:r>
              <a:rPr lang="en-US" dirty="0">
                <a:solidFill>
                  <a:schemeClr val="accent1">
                    <a:lumMod val="75000"/>
                  </a:schemeClr>
                </a:solidFill>
              </a:rPr>
              <a:t> package → we must import </a:t>
            </a:r>
            <a:r>
              <a:rPr lang="en-US" dirty="0" err="1">
                <a:solidFill>
                  <a:schemeClr val="accent1">
                    <a:lumMod val="75000"/>
                  </a:schemeClr>
                </a:solidFill>
              </a:rPr>
              <a:t>java.util.Scanner</a:t>
            </a:r>
            <a:r>
              <a:rPr lang="en-US" dirty="0">
                <a:solidFill>
                  <a:schemeClr val="accent1">
                    <a:lumMod val="75000"/>
                  </a:schemeClr>
                </a:solidFill>
              </a:rPr>
              <a:t>;.</a:t>
            </a:r>
          </a:p>
          <a:p>
            <a:pPr marL="285750" indent="-285750">
              <a:buFont typeface="Arial" panose="020B0604020202020204" pitchFamily="34" charset="0"/>
              <a:buChar char="•"/>
            </a:pPr>
            <a:r>
              <a:rPr lang="en-US" dirty="0">
                <a:solidFill>
                  <a:schemeClr val="accent1">
                    <a:lumMod val="75000"/>
                  </a:schemeClr>
                </a:solidFill>
              </a:rPr>
              <a:t>Common methods:</a:t>
            </a:r>
          </a:p>
          <a:p>
            <a:pPr marL="742950" lvl="1" indent="-285750">
              <a:buFont typeface="Arial" panose="020B0604020202020204" pitchFamily="34" charset="0"/>
              <a:buChar char="•"/>
            </a:pPr>
            <a:r>
              <a:rPr lang="en-US" dirty="0">
                <a:solidFill>
                  <a:schemeClr val="accent1">
                    <a:lumMod val="75000"/>
                  </a:schemeClr>
                </a:solidFill>
              </a:rPr>
              <a:t>nextInt() → reads an integer</a:t>
            </a:r>
          </a:p>
          <a:p>
            <a:pPr marL="742950" lvl="1" indent="-285750">
              <a:buFont typeface="Arial" panose="020B0604020202020204" pitchFamily="34" charset="0"/>
              <a:buChar char="•"/>
            </a:pPr>
            <a:r>
              <a:rPr lang="en-US" dirty="0" err="1">
                <a:solidFill>
                  <a:schemeClr val="accent1">
                    <a:lumMod val="75000"/>
                  </a:schemeClr>
                </a:solidFill>
              </a:rPr>
              <a:t>nextLine</a:t>
            </a:r>
            <a:r>
              <a:rPr lang="en-US" dirty="0">
                <a:solidFill>
                  <a:schemeClr val="accent1">
                    <a:lumMod val="75000"/>
                  </a:schemeClr>
                </a:solidFill>
              </a:rPr>
              <a:t>() → reads a full line of text</a:t>
            </a:r>
          </a:p>
          <a:p>
            <a:endParaRPr lang="en-US" dirty="0">
              <a:solidFill>
                <a:schemeClr val="accent1">
                  <a:lumMod val="75000"/>
                </a:schemeClr>
              </a:solidFill>
            </a:endParaRPr>
          </a:p>
        </p:txBody>
      </p:sp>
    </p:spTree>
    <p:extLst>
      <p:ext uri="{BB962C8B-B14F-4D97-AF65-F5344CB8AC3E}">
        <p14:creationId xmlns:p14="http://schemas.microsoft.com/office/powerpoint/2010/main" val="1838776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233F-83F2-BF65-4E4A-C8637BF20502}"/>
              </a:ext>
            </a:extLst>
          </p:cNvPr>
          <p:cNvSpPr>
            <a:spLocks noGrp="1"/>
          </p:cNvSpPr>
          <p:nvPr>
            <p:ph type="title"/>
          </p:nvPr>
        </p:nvSpPr>
        <p:spPr/>
        <p:txBody>
          <a:bodyPr/>
          <a:lstStyle/>
          <a:p>
            <a:r>
              <a:rPr lang="en-US" dirty="0">
                <a:solidFill>
                  <a:schemeClr val="accent1">
                    <a:lumMod val="75000"/>
                  </a:schemeClr>
                </a:solidFill>
              </a:rPr>
              <a:t>Java Utility Classes – Math</a:t>
            </a:r>
          </a:p>
        </p:txBody>
      </p:sp>
      <p:sp>
        <p:nvSpPr>
          <p:cNvPr id="3" name="Content Placeholder 2">
            <a:extLst>
              <a:ext uri="{FF2B5EF4-FFF2-40B4-BE49-F238E27FC236}">
                <a16:creationId xmlns:a16="http://schemas.microsoft.com/office/drawing/2014/main" id="{F7EC3625-C150-6D37-94EE-86DBD107827C}"/>
              </a:ext>
            </a:extLst>
          </p:cNvPr>
          <p:cNvSpPr>
            <a:spLocks noGrp="1"/>
          </p:cNvSpPr>
          <p:nvPr>
            <p:ph idx="1"/>
          </p:nvPr>
        </p:nvSpPr>
        <p:spPr>
          <a:xfrm>
            <a:off x="6175310" y="1601690"/>
            <a:ext cx="5441302" cy="4351338"/>
          </a:xfrm>
        </p:spPr>
        <p:txBody>
          <a:bodyPr>
            <a:normAutofit fontScale="77500" lnSpcReduction="20000"/>
          </a:bodyPr>
          <a:lstStyle/>
          <a:p>
            <a:pPr marL="0" indent="0">
              <a:buNone/>
            </a:pPr>
            <a:r>
              <a:rPr lang="en-US" dirty="0">
                <a:solidFill>
                  <a:schemeClr val="accent1">
                    <a:lumMod val="75000"/>
                  </a:schemeClr>
                </a:solidFill>
              </a:rPr>
              <a:t> public class </a:t>
            </a:r>
            <a:r>
              <a:rPr lang="en-US" dirty="0" err="1">
                <a:solidFill>
                  <a:schemeClr val="accent1">
                    <a:lumMod val="75000"/>
                  </a:schemeClr>
                </a:solidFill>
              </a:rPr>
              <a:t>MathDemo</a:t>
            </a:r>
            <a:r>
              <a:rPr lang="en-US" dirty="0">
                <a:solidFill>
                  <a:schemeClr val="accent1">
                    <a:lumMod val="75000"/>
                  </a:schemeClr>
                </a:solidFill>
              </a:rPr>
              <a:t> {</a:t>
            </a:r>
          </a:p>
          <a:p>
            <a:pPr marL="0" indent="0">
              <a:buNone/>
            </a:pPr>
            <a:r>
              <a:rPr lang="en-US" dirty="0">
                <a:solidFill>
                  <a:schemeClr val="accent1">
                    <a:lumMod val="75000"/>
                  </a:schemeClr>
                </a:solidFill>
              </a:rPr>
              <a:t>    public static void main(String[] </a:t>
            </a:r>
            <a:r>
              <a:rPr lang="en-US" dirty="0" err="1">
                <a:solidFill>
                  <a:schemeClr val="accent1">
                    <a:lumMod val="75000"/>
                  </a:schemeClr>
                </a:solidFill>
              </a:rPr>
              <a:t>args</a:t>
            </a:r>
            <a:r>
              <a:rPr lang="en-US" dirty="0">
                <a:solidFill>
                  <a:schemeClr val="accent1">
                    <a:lumMod val="75000"/>
                  </a:schemeClr>
                </a:solidFill>
              </a:rPr>
              <a:t>) {</a:t>
            </a:r>
          </a:p>
          <a:p>
            <a:pPr marL="0" indent="0">
              <a:buNone/>
            </a:pPr>
            <a:r>
              <a:rPr lang="en-US" dirty="0">
                <a:solidFill>
                  <a:schemeClr val="accent1">
                    <a:lumMod val="75000"/>
                  </a:schemeClr>
                </a:solidFill>
              </a:rPr>
              <a:t>        int max = </a:t>
            </a:r>
            <a:r>
              <a:rPr lang="en-US" dirty="0" err="1">
                <a:solidFill>
                  <a:schemeClr val="accent1">
                    <a:lumMod val="75000"/>
                  </a:schemeClr>
                </a:solidFill>
              </a:rPr>
              <a:t>Math.max</a:t>
            </a:r>
            <a:r>
              <a:rPr lang="en-US" dirty="0">
                <a:solidFill>
                  <a:schemeClr val="accent1">
                    <a:lumMod val="75000"/>
                  </a:schemeClr>
                </a:solidFill>
              </a:rPr>
              <a:t>(10, 20);</a:t>
            </a:r>
          </a:p>
          <a:p>
            <a:pPr marL="0" indent="0">
              <a:buNone/>
            </a:pPr>
            <a:r>
              <a:rPr lang="en-US" dirty="0">
                <a:solidFill>
                  <a:schemeClr val="accent1">
                    <a:lumMod val="75000"/>
                  </a:schemeClr>
                </a:solidFill>
              </a:rPr>
              <a:t>        double root = </a:t>
            </a:r>
            <a:r>
              <a:rPr lang="en-US" dirty="0" err="1">
                <a:solidFill>
                  <a:schemeClr val="accent1">
                    <a:lumMod val="75000"/>
                  </a:schemeClr>
                </a:solidFill>
              </a:rPr>
              <a:t>Math.sqrt</a:t>
            </a:r>
            <a:r>
              <a:rPr lang="en-US" dirty="0">
                <a:solidFill>
                  <a:schemeClr val="accent1">
                    <a:lumMod val="75000"/>
                  </a:schemeClr>
                </a:solidFill>
              </a:rPr>
              <a:t>(81);</a:t>
            </a:r>
          </a:p>
          <a:p>
            <a:pPr marL="0" indent="0">
              <a:buNone/>
            </a:pPr>
            <a:r>
              <a:rPr lang="en-US" dirty="0">
                <a:solidFill>
                  <a:schemeClr val="accent1">
                    <a:lumMod val="75000"/>
                  </a:schemeClr>
                </a:solidFill>
              </a:rPr>
              <a:t>        double rand = </a:t>
            </a:r>
            <a:r>
              <a:rPr lang="en-US" dirty="0" err="1">
                <a:solidFill>
                  <a:schemeClr val="accent1">
                    <a:lumMod val="75000"/>
                  </a:schemeClr>
                </a:solidFill>
              </a:rPr>
              <a:t>Math.random</a:t>
            </a:r>
            <a:r>
              <a:rPr lang="en-US" dirty="0">
                <a:solidFill>
                  <a:schemeClr val="accent1">
                    <a:lumMod val="75000"/>
                  </a:schemeClr>
                </a:solidFill>
              </a:rPr>
              <a:t>();</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("Max: " + max);</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("Square Root: " + root);</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("Random: " + rand);</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a:t>
            </a:r>
          </a:p>
          <a:p>
            <a:pPr marL="0" indent="0">
              <a:buNone/>
            </a:pPr>
            <a:endParaRPr lang="en-US" dirty="0">
              <a:solidFill>
                <a:schemeClr val="accent1">
                  <a:lumMod val="75000"/>
                </a:schemeClr>
              </a:solidFill>
            </a:endParaRPr>
          </a:p>
        </p:txBody>
      </p:sp>
      <p:sp>
        <p:nvSpPr>
          <p:cNvPr id="8" name="TextBox 7">
            <a:extLst>
              <a:ext uri="{FF2B5EF4-FFF2-40B4-BE49-F238E27FC236}">
                <a16:creationId xmlns:a16="http://schemas.microsoft.com/office/drawing/2014/main" id="{5EE20CDA-F7E7-4BAD-3695-FC2DA5DCD526}"/>
              </a:ext>
            </a:extLst>
          </p:cNvPr>
          <p:cNvSpPr txBox="1"/>
          <p:nvPr/>
        </p:nvSpPr>
        <p:spPr>
          <a:xfrm>
            <a:off x="838200" y="1690688"/>
            <a:ext cx="4564224" cy="3139321"/>
          </a:xfrm>
          <a:prstGeom prst="rect">
            <a:avLst/>
          </a:prstGeom>
          <a:noFill/>
        </p:spPr>
        <p:txBody>
          <a:bodyPr wrap="square">
            <a:spAutoFit/>
          </a:bodyPr>
          <a:lstStyle/>
          <a:p>
            <a:r>
              <a:rPr lang="en-US" dirty="0">
                <a:solidFill>
                  <a:schemeClr val="accent1">
                    <a:lumMod val="75000"/>
                  </a:schemeClr>
                </a:solidFill>
              </a:rPr>
              <a:t>Math is a built-in Java class with mathematical functions.</a:t>
            </a:r>
          </a:p>
          <a:p>
            <a:pPr marL="285750" indent="-285750">
              <a:buFont typeface="Arial" panose="020B0604020202020204" pitchFamily="34" charset="0"/>
              <a:buChar char="•"/>
            </a:pPr>
            <a:r>
              <a:rPr lang="en-US" dirty="0">
                <a:solidFill>
                  <a:schemeClr val="accent1">
                    <a:lumMod val="75000"/>
                  </a:schemeClr>
                </a:solidFill>
              </a:rPr>
              <a:t>Saves time: no need to write formulas ourselves.</a:t>
            </a:r>
          </a:p>
          <a:p>
            <a:pPr marL="285750" indent="-285750">
              <a:buFont typeface="Arial" panose="020B0604020202020204" pitchFamily="34" charset="0"/>
              <a:buChar char="•"/>
            </a:pPr>
            <a:r>
              <a:rPr lang="en-US" dirty="0">
                <a:solidFill>
                  <a:schemeClr val="accent1">
                    <a:lumMod val="75000"/>
                  </a:schemeClr>
                </a:solidFill>
              </a:rPr>
              <a:t>Useful methods:</a:t>
            </a:r>
          </a:p>
          <a:p>
            <a:pPr marL="742950" lvl="1" indent="-285750">
              <a:buFont typeface="Arial" panose="020B0604020202020204" pitchFamily="34" charset="0"/>
              <a:buChar char="•"/>
            </a:pPr>
            <a:r>
              <a:rPr lang="en-US" dirty="0" err="1">
                <a:solidFill>
                  <a:schemeClr val="accent1">
                    <a:lumMod val="75000"/>
                  </a:schemeClr>
                </a:solidFill>
              </a:rPr>
              <a:t>Math.max</a:t>
            </a:r>
            <a:r>
              <a:rPr lang="en-US" dirty="0">
                <a:solidFill>
                  <a:schemeClr val="accent1">
                    <a:lumMod val="75000"/>
                  </a:schemeClr>
                </a:solidFill>
              </a:rPr>
              <a:t>(a, b) → returns the larger number</a:t>
            </a:r>
          </a:p>
          <a:p>
            <a:pPr marL="742950" lvl="1" indent="-285750">
              <a:buFont typeface="Arial" panose="020B0604020202020204" pitchFamily="34" charset="0"/>
              <a:buChar char="•"/>
            </a:pPr>
            <a:r>
              <a:rPr lang="en-US" dirty="0" err="1">
                <a:solidFill>
                  <a:schemeClr val="accent1">
                    <a:lumMod val="75000"/>
                  </a:schemeClr>
                </a:solidFill>
              </a:rPr>
              <a:t>Math.sqrt</a:t>
            </a:r>
            <a:r>
              <a:rPr lang="en-US" dirty="0">
                <a:solidFill>
                  <a:schemeClr val="accent1">
                    <a:lumMod val="75000"/>
                  </a:schemeClr>
                </a:solidFill>
              </a:rPr>
              <a:t>(x) → square root</a:t>
            </a:r>
          </a:p>
          <a:p>
            <a:pPr marL="742950" lvl="1" indent="-285750">
              <a:buFont typeface="Arial" panose="020B0604020202020204" pitchFamily="34" charset="0"/>
              <a:buChar char="•"/>
            </a:pPr>
            <a:r>
              <a:rPr lang="en-US" dirty="0" err="1">
                <a:solidFill>
                  <a:schemeClr val="accent1">
                    <a:lumMod val="75000"/>
                  </a:schemeClr>
                </a:solidFill>
              </a:rPr>
              <a:t>Math.random</a:t>
            </a:r>
            <a:r>
              <a:rPr lang="en-US" dirty="0">
                <a:solidFill>
                  <a:schemeClr val="accent1">
                    <a:lumMod val="75000"/>
                  </a:schemeClr>
                </a:solidFill>
              </a:rPr>
              <a:t>() → generates random number (0.0–1.0)</a:t>
            </a: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280941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D371-B490-7608-C24A-E4D448D1CFC8}"/>
              </a:ext>
            </a:extLst>
          </p:cNvPr>
          <p:cNvSpPr>
            <a:spLocks noGrp="1"/>
          </p:cNvSpPr>
          <p:nvPr>
            <p:ph type="title"/>
          </p:nvPr>
        </p:nvSpPr>
        <p:spPr/>
        <p:txBody>
          <a:bodyPr/>
          <a:lstStyle/>
          <a:p>
            <a:r>
              <a:rPr lang="en-US" dirty="0">
                <a:solidFill>
                  <a:schemeClr val="accent1">
                    <a:lumMod val="75000"/>
                  </a:schemeClr>
                </a:solidFill>
              </a:rPr>
              <a:t>Java Utility Classes – String</a:t>
            </a:r>
          </a:p>
        </p:txBody>
      </p:sp>
      <p:sp>
        <p:nvSpPr>
          <p:cNvPr id="3" name="Content Placeholder 2">
            <a:extLst>
              <a:ext uri="{FF2B5EF4-FFF2-40B4-BE49-F238E27FC236}">
                <a16:creationId xmlns:a16="http://schemas.microsoft.com/office/drawing/2014/main" id="{8392178C-338E-1D73-D3C1-3EA6476C5F55}"/>
              </a:ext>
            </a:extLst>
          </p:cNvPr>
          <p:cNvSpPr>
            <a:spLocks noGrp="1"/>
          </p:cNvSpPr>
          <p:nvPr>
            <p:ph idx="1"/>
          </p:nvPr>
        </p:nvSpPr>
        <p:spPr>
          <a:xfrm>
            <a:off x="5512838" y="1601691"/>
            <a:ext cx="6626290" cy="4351338"/>
          </a:xfrm>
        </p:spPr>
        <p:txBody>
          <a:bodyPr>
            <a:normAutofit fontScale="92500" lnSpcReduction="10000"/>
          </a:bodyPr>
          <a:lstStyle/>
          <a:p>
            <a:pPr marL="0" indent="0">
              <a:buNone/>
            </a:pPr>
            <a:r>
              <a:rPr lang="en-US" dirty="0">
                <a:solidFill>
                  <a:schemeClr val="accent1">
                    <a:lumMod val="75000"/>
                  </a:schemeClr>
                </a:solidFill>
              </a:rPr>
              <a:t> public class </a:t>
            </a:r>
            <a:r>
              <a:rPr lang="en-US" dirty="0" err="1">
                <a:solidFill>
                  <a:schemeClr val="accent1">
                    <a:lumMod val="75000"/>
                  </a:schemeClr>
                </a:solidFill>
              </a:rPr>
              <a:t>StringDemo</a:t>
            </a:r>
            <a:r>
              <a:rPr lang="en-US" dirty="0">
                <a:solidFill>
                  <a:schemeClr val="accent1">
                    <a:lumMod val="75000"/>
                  </a:schemeClr>
                </a:solidFill>
              </a:rPr>
              <a:t> {</a:t>
            </a:r>
          </a:p>
          <a:p>
            <a:pPr marL="0" indent="0">
              <a:buNone/>
            </a:pPr>
            <a:r>
              <a:rPr lang="en-US" dirty="0">
                <a:solidFill>
                  <a:schemeClr val="accent1">
                    <a:lumMod val="75000"/>
                  </a:schemeClr>
                </a:solidFill>
              </a:rPr>
              <a:t>    public static void main(String[] </a:t>
            </a:r>
            <a:r>
              <a:rPr lang="en-US" dirty="0" err="1">
                <a:solidFill>
                  <a:schemeClr val="accent1">
                    <a:lumMod val="75000"/>
                  </a:schemeClr>
                </a:solidFill>
              </a:rPr>
              <a:t>args</a:t>
            </a:r>
            <a:r>
              <a:rPr lang="en-US" dirty="0">
                <a:solidFill>
                  <a:schemeClr val="accent1">
                    <a:lumMod val="75000"/>
                  </a:schemeClr>
                </a:solidFill>
              </a:rPr>
              <a:t>) {</a:t>
            </a:r>
          </a:p>
          <a:p>
            <a:pPr marL="0" indent="0">
              <a:buNone/>
            </a:pPr>
            <a:r>
              <a:rPr lang="en-US" dirty="0">
                <a:solidFill>
                  <a:schemeClr val="accent1">
                    <a:lumMod val="75000"/>
                  </a:schemeClr>
                </a:solidFill>
              </a:rPr>
              <a:t>        String text = "Java Programming";</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a:t>
            </a:r>
            <a:r>
              <a:rPr lang="en-US" dirty="0" err="1">
                <a:solidFill>
                  <a:schemeClr val="accent1">
                    <a:lumMod val="75000"/>
                  </a:schemeClr>
                </a:solidFill>
              </a:rPr>
              <a:t>text.toUpperCase</a:t>
            </a:r>
            <a:r>
              <a:rPr lang="en-US" dirty="0">
                <a:solidFill>
                  <a:schemeClr val="accent1">
                    <a:lumMod val="75000"/>
                  </a:schemeClr>
                </a:solidFill>
              </a:rPr>
              <a:t>());</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("Length: " + </a:t>
            </a:r>
            <a:r>
              <a:rPr lang="en-US" dirty="0" err="1">
                <a:solidFill>
                  <a:schemeClr val="accent1">
                    <a:lumMod val="75000"/>
                  </a:schemeClr>
                </a:solidFill>
              </a:rPr>
              <a:t>text.length</a:t>
            </a:r>
            <a:r>
              <a:rPr lang="en-US" dirty="0">
                <a:solidFill>
                  <a:schemeClr val="accent1">
                    <a:lumMod val="75000"/>
                  </a:schemeClr>
                </a:solidFill>
              </a:rPr>
              <a:t>());</a:t>
            </a:r>
          </a:p>
          <a:p>
            <a:pPr marL="0" indent="0">
              <a:buNone/>
            </a:pPr>
            <a:r>
              <a:rPr lang="en-US" dirty="0">
                <a:solidFill>
                  <a:schemeClr val="accent1">
                    <a:lumMod val="75000"/>
                  </a:schemeClr>
                </a:solidFill>
              </a:rPr>
              <a:t>        </a:t>
            </a:r>
            <a:r>
              <a:rPr lang="en-US" dirty="0" err="1">
                <a:solidFill>
                  <a:schemeClr val="accent1">
                    <a:lumMod val="75000"/>
                  </a:schemeClr>
                </a:solidFill>
              </a:rPr>
              <a:t>System.out.println</a:t>
            </a:r>
            <a:r>
              <a:rPr lang="en-US" dirty="0">
                <a:solidFill>
                  <a:schemeClr val="accent1">
                    <a:lumMod val="75000"/>
                  </a:schemeClr>
                </a:solidFill>
              </a:rPr>
              <a:t>(</a:t>
            </a:r>
            <a:r>
              <a:rPr lang="en-US" dirty="0" err="1">
                <a:solidFill>
                  <a:schemeClr val="accent1">
                    <a:lumMod val="75000"/>
                  </a:schemeClr>
                </a:solidFill>
              </a:rPr>
              <a:t>text.replace</a:t>
            </a:r>
            <a:r>
              <a:rPr lang="en-US" dirty="0">
                <a:solidFill>
                  <a:schemeClr val="accent1">
                    <a:lumMod val="75000"/>
                  </a:schemeClr>
                </a:solidFill>
              </a:rPr>
              <a:t>("Java", "Hello"));</a:t>
            </a:r>
          </a:p>
          <a:p>
            <a:pPr marL="0" indent="0">
              <a:buNone/>
            </a:pPr>
            <a:r>
              <a:rPr lang="en-US" dirty="0">
                <a:solidFill>
                  <a:schemeClr val="accent1">
                    <a:lumMod val="75000"/>
                  </a:schemeClr>
                </a:solidFill>
              </a:rPr>
              <a:t>    }</a:t>
            </a:r>
          </a:p>
          <a:p>
            <a:pPr marL="0" indent="0">
              <a:buNone/>
            </a:pPr>
            <a:r>
              <a:rPr lang="en-US" dirty="0">
                <a:solidFill>
                  <a:schemeClr val="accent1">
                    <a:lumMod val="75000"/>
                  </a:schemeClr>
                </a:solidFill>
              </a:rPr>
              <a:t>}</a:t>
            </a:r>
          </a:p>
          <a:p>
            <a:pPr marL="0" indent="0">
              <a:buNone/>
            </a:pPr>
            <a:endParaRPr lang="en-US" dirty="0">
              <a:solidFill>
                <a:schemeClr val="accent1">
                  <a:lumMod val="75000"/>
                </a:schemeClr>
              </a:solidFill>
            </a:endParaRPr>
          </a:p>
        </p:txBody>
      </p:sp>
      <p:sp>
        <p:nvSpPr>
          <p:cNvPr id="8" name="TextBox 7">
            <a:extLst>
              <a:ext uri="{FF2B5EF4-FFF2-40B4-BE49-F238E27FC236}">
                <a16:creationId xmlns:a16="http://schemas.microsoft.com/office/drawing/2014/main" id="{70F5E490-304E-C746-A3B0-0192A513B8BC}"/>
              </a:ext>
            </a:extLst>
          </p:cNvPr>
          <p:cNvSpPr txBox="1"/>
          <p:nvPr/>
        </p:nvSpPr>
        <p:spPr>
          <a:xfrm>
            <a:off x="524459" y="1690688"/>
            <a:ext cx="4984879"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1">
                    <a:lumMod val="75000"/>
                  </a:schemeClr>
                </a:solidFill>
              </a:rPr>
              <a:t>A String stores text in Java (words, sentences, etc.).</a:t>
            </a:r>
          </a:p>
          <a:p>
            <a:pPr marL="285750" indent="-285750">
              <a:buFont typeface="Arial" panose="020B0604020202020204" pitchFamily="34" charset="0"/>
              <a:buChar char="•"/>
            </a:pPr>
            <a:r>
              <a:rPr lang="en-US" dirty="0">
                <a:solidFill>
                  <a:schemeClr val="accent1">
                    <a:lumMod val="75000"/>
                  </a:schemeClr>
                </a:solidFill>
              </a:rPr>
              <a:t>Strings are objects, not primitive types.</a:t>
            </a:r>
          </a:p>
          <a:p>
            <a:pPr marL="285750" indent="-285750">
              <a:buFont typeface="Arial" panose="020B0604020202020204" pitchFamily="34" charset="0"/>
              <a:buChar char="•"/>
            </a:pPr>
            <a:r>
              <a:rPr lang="en-US" dirty="0">
                <a:solidFill>
                  <a:schemeClr val="accent1">
                    <a:lumMod val="75000"/>
                  </a:schemeClr>
                </a:solidFill>
              </a:rPr>
              <a:t>Useful methods:</a:t>
            </a:r>
          </a:p>
          <a:p>
            <a:pPr marL="742950" lvl="1" indent="-285750">
              <a:buFont typeface="Arial" panose="020B0604020202020204" pitchFamily="34" charset="0"/>
              <a:buChar char="•"/>
            </a:pPr>
            <a:r>
              <a:rPr lang="en-US" dirty="0">
                <a:solidFill>
                  <a:schemeClr val="accent1">
                    <a:lumMod val="75000"/>
                  </a:schemeClr>
                </a:solidFill>
              </a:rPr>
              <a:t>length() → returns number of characters</a:t>
            </a:r>
          </a:p>
          <a:p>
            <a:pPr marL="742950" lvl="1" indent="-285750">
              <a:buFont typeface="Arial" panose="020B0604020202020204" pitchFamily="34" charset="0"/>
              <a:buChar char="•"/>
            </a:pPr>
            <a:r>
              <a:rPr lang="en-US" dirty="0" err="1">
                <a:solidFill>
                  <a:schemeClr val="accent1">
                    <a:lumMod val="75000"/>
                  </a:schemeClr>
                </a:solidFill>
              </a:rPr>
              <a:t>toUpperCase</a:t>
            </a:r>
            <a:r>
              <a:rPr lang="en-US" dirty="0">
                <a:solidFill>
                  <a:schemeClr val="accent1">
                    <a:lumMod val="75000"/>
                  </a:schemeClr>
                </a:solidFill>
              </a:rPr>
              <a:t>() → converts text to capital letters</a:t>
            </a:r>
          </a:p>
          <a:p>
            <a:pPr marL="742950" lvl="1" indent="-285750">
              <a:buFont typeface="Arial" panose="020B0604020202020204" pitchFamily="34" charset="0"/>
              <a:buChar char="•"/>
            </a:pPr>
            <a:r>
              <a:rPr lang="en-US" dirty="0">
                <a:solidFill>
                  <a:schemeClr val="accent1">
                    <a:lumMod val="75000"/>
                  </a:schemeClr>
                </a:solidFill>
              </a:rPr>
              <a:t>replace("old", "new") → replaces words/letters</a:t>
            </a:r>
          </a:p>
          <a:p>
            <a:endParaRPr lang="en-US" dirty="0">
              <a:solidFill>
                <a:schemeClr val="accent1">
                  <a:lumMod val="75000"/>
                </a:schemeClr>
              </a:solidFill>
            </a:endParaRPr>
          </a:p>
        </p:txBody>
      </p:sp>
    </p:spTree>
    <p:extLst>
      <p:ext uri="{BB962C8B-B14F-4D97-AF65-F5344CB8AC3E}">
        <p14:creationId xmlns:p14="http://schemas.microsoft.com/office/powerpoint/2010/main" val="105015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80128BC7-30C3-F3A9-63BF-CF8018837F5E}"/>
              </a:ext>
            </a:extLst>
          </p:cNvPr>
          <p:cNvSpPr/>
          <p:nvPr/>
        </p:nvSpPr>
        <p:spPr>
          <a:xfrm>
            <a:off x="395624" y="94657"/>
            <a:ext cx="8841105" cy="662940"/>
          </a:xfrm>
          <a:prstGeom prst="rect">
            <a:avLst/>
          </a:prstGeom>
          <a:noFill/>
          <a:ln/>
        </p:spPr>
        <p:txBody>
          <a:bodyPr wrap="none" lIns="0" tIns="0" rIns="0" bIns="0" rtlCol="0" anchor="t"/>
          <a:lstStyle/>
          <a:p>
            <a:pPr marL="0" indent="0" algn="l">
              <a:lnSpc>
                <a:spcPts val="5200"/>
              </a:lnSpc>
              <a:buNone/>
            </a:pPr>
            <a:r>
              <a:rPr lang="en-US" sz="4150" b="1" dirty="0">
                <a:solidFill>
                  <a:schemeClr val="accent1">
                    <a:lumMod val="75000"/>
                  </a:schemeClr>
                </a:solidFill>
                <a:latin typeface="Comfortaa Bold" pitchFamily="34" charset="0"/>
                <a:ea typeface="Comfortaa Bold" pitchFamily="34" charset="-122"/>
                <a:cs typeface="Comfortaa Bold" pitchFamily="34" charset="-120"/>
              </a:rPr>
              <a:t>Java: Powering the Digital World</a:t>
            </a:r>
            <a:endParaRPr lang="en-US" sz="4150" dirty="0">
              <a:solidFill>
                <a:schemeClr val="accent1">
                  <a:lumMod val="75000"/>
                </a:schemeClr>
              </a:solidFill>
            </a:endParaRPr>
          </a:p>
        </p:txBody>
      </p:sp>
      <p:sp>
        <p:nvSpPr>
          <p:cNvPr id="5" name="Text 1">
            <a:extLst>
              <a:ext uri="{FF2B5EF4-FFF2-40B4-BE49-F238E27FC236}">
                <a16:creationId xmlns:a16="http://schemas.microsoft.com/office/drawing/2014/main" id="{4768FC96-C624-E9EE-416B-2F34E22E7788}"/>
              </a:ext>
            </a:extLst>
          </p:cNvPr>
          <p:cNvSpPr/>
          <p:nvPr/>
        </p:nvSpPr>
        <p:spPr>
          <a:xfrm>
            <a:off x="395624" y="1234918"/>
            <a:ext cx="11410553" cy="763905"/>
          </a:xfrm>
          <a:prstGeom prst="rect">
            <a:avLst/>
          </a:prstGeom>
          <a:noFill/>
          <a:ln/>
        </p:spPr>
        <p:txBody>
          <a:bodyPr wrap="square" lIns="0" tIns="0" rIns="0" bIns="0" rtlCol="0" anchor="t"/>
          <a:lstStyle/>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Java, first released in 1995 by Sun Microsystems (now owned by Oracle), quickly became one of the most popular programming languages. It's known for its versatility and widespread use across various platforms.</a:t>
            </a:r>
            <a:endParaRPr lang="en-US" sz="1850" dirty="0">
              <a:solidFill>
                <a:schemeClr val="accent1">
                  <a:lumMod val="75000"/>
                </a:schemeClr>
              </a:solidFill>
            </a:endParaRPr>
          </a:p>
        </p:txBody>
      </p:sp>
      <p:pic>
        <p:nvPicPr>
          <p:cNvPr id="6" name="Image 0" descr="preencoded.png">
            <a:extLst>
              <a:ext uri="{FF2B5EF4-FFF2-40B4-BE49-F238E27FC236}">
                <a16:creationId xmlns:a16="http://schemas.microsoft.com/office/drawing/2014/main" id="{72F75F34-C824-DC8A-7AF6-EB4F7C501213}"/>
              </a:ext>
            </a:extLst>
          </p:cNvPr>
          <p:cNvPicPr>
            <a:picLocks noChangeAspect="1"/>
          </p:cNvPicPr>
          <p:nvPr/>
        </p:nvPicPr>
        <p:blipFill>
          <a:blip r:embed="rId2"/>
          <a:stretch>
            <a:fillRect/>
          </a:stretch>
        </p:blipFill>
        <p:spPr>
          <a:xfrm>
            <a:off x="395624" y="2464084"/>
            <a:ext cx="596741" cy="596741"/>
          </a:xfrm>
          <a:prstGeom prst="rect">
            <a:avLst/>
          </a:prstGeom>
        </p:spPr>
      </p:pic>
      <p:sp>
        <p:nvSpPr>
          <p:cNvPr id="7" name="Text 2">
            <a:extLst>
              <a:ext uri="{FF2B5EF4-FFF2-40B4-BE49-F238E27FC236}">
                <a16:creationId xmlns:a16="http://schemas.microsoft.com/office/drawing/2014/main" id="{7FBC4098-6BCA-0B8B-8240-6E7A5A10AF0E}"/>
              </a:ext>
            </a:extLst>
          </p:cNvPr>
          <p:cNvSpPr/>
          <p:nvPr/>
        </p:nvSpPr>
        <p:spPr>
          <a:xfrm>
            <a:off x="395624" y="3324467"/>
            <a:ext cx="2652236" cy="331589"/>
          </a:xfrm>
          <a:prstGeom prst="rect">
            <a:avLst/>
          </a:prstGeom>
          <a:noFill/>
          <a:ln/>
        </p:spPr>
        <p:txBody>
          <a:bodyPr wrap="none" lIns="0" tIns="0" rIns="0" bIns="0" rtlCol="0" anchor="t"/>
          <a:lstStyle/>
          <a:p>
            <a:pPr marL="0" indent="0" algn="l">
              <a:lnSpc>
                <a:spcPts val="2600"/>
              </a:lnSpc>
              <a:buNone/>
            </a:pPr>
            <a:r>
              <a:rPr lang="en-US" sz="2050" b="1" dirty="0">
                <a:solidFill>
                  <a:schemeClr val="accent1">
                    <a:lumMod val="75000"/>
                  </a:schemeClr>
                </a:solidFill>
                <a:latin typeface="Comfortaa Bold" pitchFamily="34" charset="0"/>
                <a:ea typeface="Comfortaa Bold" pitchFamily="34" charset="-122"/>
                <a:cs typeface="Comfortaa Bold" pitchFamily="34" charset="-120"/>
              </a:rPr>
              <a:t>Mobile Apps</a:t>
            </a:r>
            <a:endParaRPr lang="en-US" sz="2050" dirty="0">
              <a:solidFill>
                <a:schemeClr val="accent1">
                  <a:lumMod val="75000"/>
                </a:schemeClr>
              </a:solidFill>
            </a:endParaRPr>
          </a:p>
        </p:txBody>
      </p:sp>
      <p:sp>
        <p:nvSpPr>
          <p:cNvPr id="8" name="Text 3">
            <a:extLst>
              <a:ext uri="{FF2B5EF4-FFF2-40B4-BE49-F238E27FC236}">
                <a16:creationId xmlns:a16="http://schemas.microsoft.com/office/drawing/2014/main" id="{1595D0F2-2250-50C1-C9C5-DCF2A3C725CC}"/>
              </a:ext>
            </a:extLst>
          </p:cNvPr>
          <p:cNvSpPr/>
          <p:nvPr/>
        </p:nvSpPr>
        <p:spPr>
          <a:xfrm>
            <a:off x="395624" y="3799169"/>
            <a:ext cx="6330553" cy="381952"/>
          </a:xfrm>
          <a:prstGeom prst="rect">
            <a:avLst/>
          </a:prstGeom>
          <a:noFill/>
          <a:ln/>
        </p:spPr>
        <p:txBody>
          <a:bodyPr wrap="none" lIns="0" tIns="0" rIns="0" bIns="0" rtlCol="0" anchor="t"/>
          <a:lstStyle/>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Develop powerful and interactive Android applications.</a:t>
            </a:r>
            <a:endParaRPr lang="en-US" sz="1850" dirty="0">
              <a:solidFill>
                <a:schemeClr val="accent1">
                  <a:lumMod val="75000"/>
                </a:schemeClr>
              </a:solidFill>
            </a:endParaRPr>
          </a:p>
        </p:txBody>
      </p:sp>
      <p:pic>
        <p:nvPicPr>
          <p:cNvPr id="9" name="Image 1" descr="preencoded.png">
            <a:extLst>
              <a:ext uri="{FF2B5EF4-FFF2-40B4-BE49-F238E27FC236}">
                <a16:creationId xmlns:a16="http://schemas.microsoft.com/office/drawing/2014/main" id="{24BDAE39-1AFF-D5E5-2172-4E6623DB71F4}"/>
              </a:ext>
            </a:extLst>
          </p:cNvPr>
          <p:cNvPicPr>
            <a:picLocks noChangeAspect="1"/>
          </p:cNvPicPr>
          <p:nvPr/>
        </p:nvPicPr>
        <p:blipFill>
          <a:blip r:embed="rId3"/>
          <a:stretch>
            <a:fillRect/>
          </a:stretch>
        </p:blipFill>
        <p:spPr>
          <a:xfrm>
            <a:off x="7024547" y="2267309"/>
            <a:ext cx="596741" cy="596741"/>
          </a:xfrm>
          <a:prstGeom prst="rect">
            <a:avLst/>
          </a:prstGeom>
        </p:spPr>
      </p:pic>
      <p:sp>
        <p:nvSpPr>
          <p:cNvPr id="10" name="Text 4">
            <a:extLst>
              <a:ext uri="{FF2B5EF4-FFF2-40B4-BE49-F238E27FC236}">
                <a16:creationId xmlns:a16="http://schemas.microsoft.com/office/drawing/2014/main" id="{EC498B1A-D80D-C057-38D0-01CCA88DC7AC}"/>
              </a:ext>
            </a:extLst>
          </p:cNvPr>
          <p:cNvSpPr/>
          <p:nvPr/>
        </p:nvSpPr>
        <p:spPr>
          <a:xfrm>
            <a:off x="7024547" y="3162421"/>
            <a:ext cx="2652236" cy="331589"/>
          </a:xfrm>
          <a:prstGeom prst="rect">
            <a:avLst/>
          </a:prstGeom>
          <a:noFill/>
          <a:ln/>
        </p:spPr>
        <p:txBody>
          <a:bodyPr wrap="none" lIns="0" tIns="0" rIns="0" bIns="0" rtlCol="0" anchor="t"/>
          <a:lstStyle/>
          <a:p>
            <a:pPr marL="0" indent="0" algn="l">
              <a:lnSpc>
                <a:spcPts val="2600"/>
              </a:lnSpc>
              <a:buNone/>
            </a:pPr>
            <a:r>
              <a:rPr lang="en-US" sz="2050" b="1" dirty="0">
                <a:solidFill>
                  <a:schemeClr val="accent1">
                    <a:lumMod val="75000"/>
                  </a:schemeClr>
                </a:solidFill>
                <a:latin typeface="Comfortaa Bold" pitchFamily="34" charset="0"/>
                <a:ea typeface="Comfortaa Bold" pitchFamily="34" charset="-122"/>
                <a:cs typeface="Comfortaa Bold" pitchFamily="34" charset="-120"/>
              </a:rPr>
              <a:t>Desktop Apps</a:t>
            </a:r>
            <a:endParaRPr lang="en-US" sz="2050" dirty="0">
              <a:solidFill>
                <a:schemeClr val="accent1">
                  <a:lumMod val="75000"/>
                </a:schemeClr>
              </a:solidFill>
            </a:endParaRPr>
          </a:p>
        </p:txBody>
      </p:sp>
      <p:sp>
        <p:nvSpPr>
          <p:cNvPr id="11" name="Text 5">
            <a:extLst>
              <a:ext uri="{FF2B5EF4-FFF2-40B4-BE49-F238E27FC236}">
                <a16:creationId xmlns:a16="http://schemas.microsoft.com/office/drawing/2014/main" id="{BBAAF562-549E-55A1-AAE0-A9E553EC6CDB}"/>
              </a:ext>
            </a:extLst>
          </p:cNvPr>
          <p:cNvSpPr/>
          <p:nvPr/>
        </p:nvSpPr>
        <p:spPr>
          <a:xfrm>
            <a:off x="7024547" y="3637123"/>
            <a:ext cx="4771829" cy="381952"/>
          </a:xfrm>
          <a:prstGeom prst="rect">
            <a:avLst/>
          </a:prstGeom>
          <a:noFill/>
          <a:ln/>
        </p:spPr>
        <p:txBody>
          <a:bodyPr wrap="none" lIns="0" tIns="0" rIns="0" bIns="0" rtlCol="0" anchor="t"/>
          <a:lstStyle/>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Create robust software for Windows,</a:t>
            </a:r>
          </a:p>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 macOS, and Linux.</a:t>
            </a:r>
            <a:endParaRPr lang="en-US" sz="1850" dirty="0">
              <a:solidFill>
                <a:schemeClr val="accent1">
                  <a:lumMod val="75000"/>
                </a:schemeClr>
              </a:solidFill>
            </a:endParaRPr>
          </a:p>
        </p:txBody>
      </p:sp>
      <p:pic>
        <p:nvPicPr>
          <p:cNvPr id="12" name="Image 2" descr="preencoded.png">
            <a:extLst>
              <a:ext uri="{FF2B5EF4-FFF2-40B4-BE49-F238E27FC236}">
                <a16:creationId xmlns:a16="http://schemas.microsoft.com/office/drawing/2014/main" id="{672C2F39-4F21-9D76-3A7D-CBEDE0163517}"/>
              </a:ext>
            </a:extLst>
          </p:cNvPr>
          <p:cNvPicPr>
            <a:picLocks noChangeAspect="1"/>
          </p:cNvPicPr>
          <p:nvPr/>
        </p:nvPicPr>
        <p:blipFill>
          <a:blip r:embed="rId4"/>
          <a:stretch>
            <a:fillRect/>
          </a:stretch>
        </p:blipFill>
        <p:spPr>
          <a:xfrm>
            <a:off x="395624" y="4646868"/>
            <a:ext cx="596741" cy="596741"/>
          </a:xfrm>
          <a:prstGeom prst="rect">
            <a:avLst/>
          </a:prstGeom>
        </p:spPr>
      </p:pic>
      <p:sp>
        <p:nvSpPr>
          <p:cNvPr id="13" name="Text 6">
            <a:extLst>
              <a:ext uri="{FF2B5EF4-FFF2-40B4-BE49-F238E27FC236}">
                <a16:creationId xmlns:a16="http://schemas.microsoft.com/office/drawing/2014/main" id="{A064621B-43B3-E70C-5D02-6705EDBAE382}"/>
              </a:ext>
            </a:extLst>
          </p:cNvPr>
          <p:cNvSpPr/>
          <p:nvPr/>
        </p:nvSpPr>
        <p:spPr>
          <a:xfrm>
            <a:off x="395624" y="5391509"/>
            <a:ext cx="2872978" cy="331589"/>
          </a:xfrm>
          <a:prstGeom prst="rect">
            <a:avLst/>
          </a:prstGeom>
          <a:noFill/>
          <a:ln/>
        </p:spPr>
        <p:txBody>
          <a:bodyPr wrap="none" lIns="0" tIns="0" rIns="0" bIns="0" rtlCol="0" anchor="t"/>
          <a:lstStyle/>
          <a:p>
            <a:pPr marL="0" indent="0" algn="l">
              <a:lnSpc>
                <a:spcPts val="2600"/>
              </a:lnSpc>
              <a:buNone/>
            </a:pPr>
            <a:r>
              <a:rPr lang="en-US" sz="2050" b="1" dirty="0">
                <a:solidFill>
                  <a:schemeClr val="accent1">
                    <a:lumMod val="75000"/>
                  </a:schemeClr>
                </a:solidFill>
                <a:latin typeface="Comfortaa Bold" pitchFamily="34" charset="0"/>
                <a:ea typeface="Comfortaa Bold" pitchFamily="34" charset="-122"/>
                <a:cs typeface="Comfortaa Bold" pitchFamily="34" charset="-120"/>
              </a:rPr>
              <a:t>Servers &amp; Enterprise</a:t>
            </a:r>
            <a:endParaRPr lang="en-US" sz="2050" dirty="0">
              <a:solidFill>
                <a:schemeClr val="accent1">
                  <a:lumMod val="75000"/>
                </a:schemeClr>
              </a:solidFill>
            </a:endParaRPr>
          </a:p>
        </p:txBody>
      </p:sp>
      <p:sp>
        <p:nvSpPr>
          <p:cNvPr id="14" name="Text 7">
            <a:extLst>
              <a:ext uri="{FF2B5EF4-FFF2-40B4-BE49-F238E27FC236}">
                <a16:creationId xmlns:a16="http://schemas.microsoft.com/office/drawing/2014/main" id="{F248629D-CE32-A4E3-FF47-07D2A9A13CD6}"/>
              </a:ext>
            </a:extLst>
          </p:cNvPr>
          <p:cNvSpPr/>
          <p:nvPr/>
        </p:nvSpPr>
        <p:spPr>
          <a:xfrm>
            <a:off x="395624" y="5866211"/>
            <a:ext cx="6330553" cy="763905"/>
          </a:xfrm>
          <a:prstGeom prst="rect">
            <a:avLst/>
          </a:prstGeom>
          <a:noFill/>
          <a:ln/>
        </p:spPr>
        <p:txBody>
          <a:bodyPr wrap="square" lIns="0" tIns="0" rIns="0" bIns="0" rtlCol="0" anchor="t"/>
          <a:lstStyle/>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Build scalable backend systems and enterprise-level solutions.</a:t>
            </a:r>
            <a:endParaRPr lang="en-US" sz="1850" dirty="0">
              <a:solidFill>
                <a:schemeClr val="accent1">
                  <a:lumMod val="75000"/>
                </a:schemeClr>
              </a:solidFill>
            </a:endParaRPr>
          </a:p>
        </p:txBody>
      </p:sp>
      <p:pic>
        <p:nvPicPr>
          <p:cNvPr id="15" name="Image 3" descr="preencoded.png">
            <a:extLst>
              <a:ext uri="{FF2B5EF4-FFF2-40B4-BE49-F238E27FC236}">
                <a16:creationId xmlns:a16="http://schemas.microsoft.com/office/drawing/2014/main" id="{3373EF3B-B6D2-04D5-BFB4-1B1D50F4FC67}"/>
              </a:ext>
            </a:extLst>
          </p:cNvPr>
          <p:cNvPicPr>
            <a:picLocks noChangeAspect="1"/>
          </p:cNvPicPr>
          <p:nvPr/>
        </p:nvPicPr>
        <p:blipFill>
          <a:blip r:embed="rId5"/>
          <a:stretch>
            <a:fillRect/>
          </a:stretch>
        </p:blipFill>
        <p:spPr>
          <a:xfrm>
            <a:off x="7024547" y="4658447"/>
            <a:ext cx="596741" cy="596741"/>
          </a:xfrm>
          <a:prstGeom prst="rect">
            <a:avLst/>
          </a:prstGeom>
        </p:spPr>
      </p:pic>
      <p:sp>
        <p:nvSpPr>
          <p:cNvPr id="16" name="Text 8">
            <a:extLst>
              <a:ext uri="{FF2B5EF4-FFF2-40B4-BE49-F238E27FC236}">
                <a16:creationId xmlns:a16="http://schemas.microsoft.com/office/drawing/2014/main" id="{8B277526-B0AE-816D-6241-6606C690D01F}"/>
              </a:ext>
            </a:extLst>
          </p:cNvPr>
          <p:cNvSpPr/>
          <p:nvPr/>
        </p:nvSpPr>
        <p:spPr>
          <a:xfrm>
            <a:off x="7024547" y="5391509"/>
            <a:ext cx="2770942" cy="331589"/>
          </a:xfrm>
          <a:prstGeom prst="rect">
            <a:avLst/>
          </a:prstGeom>
          <a:noFill/>
          <a:ln/>
        </p:spPr>
        <p:txBody>
          <a:bodyPr wrap="none" lIns="0" tIns="0" rIns="0" bIns="0" rtlCol="0" anchor="t"/>
          <a:lstStyle/>
          <a:p>
            <a:pPr marL="0" indent="0" algn="l">
              <a:lnSpc>
                <a:spcPts val="2600"/>
              </a:lnSpc>
              <a:buNone/>
            </a:pPr>
            <a:r>
              <a:rPr lang="en-US" sz="2050" b="1" dirty="0">
                <a:solidFill>
                  <a:schemeClr val="accent1">
                    <a:lumMod val="75000"/>
                  </a:schemeClr>
                </a:solidFill>
                <a:latin typeface="Comfortaa Bold" pitchFamily="34" charset="0"/>
                <a:ea typeface="Comfortaa Bold" pitchFamily="34" charset="-122"/>
                <a:cs typeface="Comfortaa Bold" pitchFamily="34" charset="-120"/>
              </a:rPr>
              <a:t>Games &amp; Databases</a:t>
            </a:r>
            <a:endParaRPr lang="en-US" sz="2050" dirty="0">
              <a:solidFill>
                <a:schemeClr val="accent1">
                  <a:lumMod val="75000"/>
                </a:schemeClr>
              </a:solidFill>
            </a:endParaRPr>
          </a:p>
        </p:txBody>
      </p:sp>
      <p:sp>
        <p:nvSpPr>
          <p:cNvPr id="17" name="Text 9">
            <a:extLst>
              <a:ext uri="{FF2B5EF4-FFF2-40B4-BE49-F238E27FC236}">
                <a16:creationId xmlns:a16="http://schemas.microsoft.com/office/drawing/2014/main" id="{CC11ECE1-E00E-ED5F-C052-70F1255671DB}"/>
              </a:ext>
            </a:extLst>
          </p:cNvPr>
          <p:cNvSpPr/>
          <p:nvPr/>
        </p:nvSpPr>
        <p:spPr>
          <a:xfrm>
            <a:off x="7024548" y="5866211"/>
            <a:ext cx="4781630" cy="763905"/>
          </a:xfrm>
          <a:prstGeom prst="rect">
            <a:avLst/>
          </a:prstGeom>
          <a:noFill/>
          <a:ln/>
        </p:spPr>
        <p:txBody>
          <a:bodyPr wrap="square" lIns="0" tIns="0" rIns="0" bIns="0" rtlCol="0" anchor="t"/>
          <a:lstStyle/>
          <a:p>
            <a:pPr marL="0" indent="0" algn="l">
              <a:lnSpc>
                <a:spcPts val="3000"/>
              </a:lnSpc>
              <a:buNone/>
            </a:pPr>
            <a:r>
              <a:rPr lang="en-US" sz="1850" dirty="0">
                <a:solidFill>
                  <a:schemeClr val="accent1">
                    <a:lumMod val="75000"/>
                  </a:schemeClr>
                </a:solidFill>
                <a:latin typeface="Raleway Medium" pitchFamily="34" charset="0"/>
                <a:ea typeface="Raleway Medium" pitchFamily="34" charset="-122"/>
                <a:cs typeface="Raleway Medium" pitchFamily="34" charset="-120"/>
              </a:rPr>
              <a:t>From popular video games to efficient database connections.</a:t>
            </a:r>
            <a:endParaRPr lang="en-US" sz="1850" dirty="0">
              <a:solidFill>
                <a:schemeClr val="accent1">
                  <a:lumMod val="75000"/>
                </a:schemeClr>
              </a:solidFill>
            </a:endParaRPr>
          </a:p>
        </p:txBody>
      </p:sp>
    </p:spTree>
    <p:extLst>
      <p:ext uri="{BB962C8B-B14F-4D97-AF65-F5344CB8AC3E}">
        <p14:creationId xmlns:p14="http://schemas.microsoft.com/office/powerpoint/2010/main" val="282842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24BC-6AA8-F1BD-DB0E-81FE7FF1B28E}"/>
              </a:ext>
            </a:extLst>
          </p:cNvPr>
          <p:cNvSpPr>
            <a:spLocks noGrp="1"/>
          </p:cNvSpPr>
          <p:nvPr>
            <p:ph type="title"/>
          </p:nvPr>
        </p:nvSpPr>
        <p:spPr>
          <a:xfrm>
            <a:off x="838200" y="365125"/>
            <a:ext cx="5111187" cy="1325563"/>
          </a:xfrm>
        </p:spPr>
        <p:txBody>
          <a:bodyPr/>
          <a:lstStyle/>
          <a:p>
            <a:r>
              <a:rPr lang="en-US" b="1" dirty="0">
                <a:solidFill>
                  <a:schemeClr val="accent1">
                    <a:lumMod val="75000"/>
                  </a:schemeClr>
                </a:solidFill>
                <a:latin typeface="Comfortaa Bold" pitchFamily="34" charset="0"/>
                <a:ea typeface="Comfortaa Bold" pitchFamily="34" charset="-122"/>
                <a:cs typeface="Comfortaa Bold" pitchFamily="34" charset="-120"/>
              </a:rPr>
              <a:t>Lab Tasks Ahead!</a:t>
            </a:r>
            <a:br>
              <a:rPr lang="en-US" dirty="0">
                <a:solidFill>
                  <a:schemeClr val="accent1">
                    <a:lumMod val="75000"/>
                  </a:schemeClr>
                </a:solidFill>
              </a:rPr>
            </a:b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6C5136B3-78BF-5ED4-A720-24705C2C90C3}"/>
              </a:ext>
            </a:extLst>
          </p:cNvPr>
          <p:cNvSpPr>
            <a:spLocks noGrp="1"/>
          </p:cNvSpPr>
          <p:nvPr>
            <p:ph idx="1"/>
          </p:nvPr>
        </p:nvSpPr>
        <p:spPr>
          <a:xfrm>
            <a:off x="838200" y="1564368"/>
            <a:ext cx="5111187" cy="1693079"/>
          </a:xfrm>
        </p:spPr>
        <p:txBody>
          <a:bodyPr/>
          <a:lstStyle/>
          <a:p>
            <a:pPr marL="0" indent="0">
              <a:buNone/>
            </a:pPr>
            <a:r>
              <a:rPr lang="en-US" dirty="0"/>
              <a:t>Write a program to calculate the factorial of a number using for and while loop. The output of the program should be like:</a:t>
            </a:r>
          </a:p>
          <a:p>
            <a:pPr marL="0" indent="0">
              <a:buNone/>
            </a:pPr>
            <a:endParaRPr lang="en-US" dirty="0"/>
          </a:p>
        </p:txBody>
      </p:sp>
      <p:pic>
        <p:nvPicPr>
          <p:cNvPr id="4" name="Picture 3">
            <a:extLst>
              <a:ext uri="{FF2B5EF4-FFF2-40B4-BE49-F238E27FC236}">
                <a16:creationId xmlns:a16="http://schemas.microsoft.com/office/drawing/2014/main" id="{022398BD-B46A-459F-410B-6F5083A0FC6F}"/>
              </a:ext>
            </a:extLst>
          </p:cNvPr>
          <p:cNvPicPr>
            <a:picLocks noChangeAspect="1"/>
          </p:cNvPicPr>
          <p:nvPr/>
        </p:nvPicPr>
        <p:blipFill>
          <a:blip r:embed="rId2"/>
          <a:srcRect/>
          <a:stretch>
            <a:fillRect/>
          </a:stretch>
        </p:blipFill>
        <p:spPr bwMode="auto">
          <a:xfrm>
            <a:off x="999401" y="3789623"/>
            <a:ext cx="4556448" cy="2159763"/>
          </a:xfrm>
          <a:prstGeom prst="rect">
            <a:avLst/>
          </a:prstGeom>
          <a:noFill/>
          <a:ln w="9525">
            <a:noFill/>
            <a:miter lim="800000"/>
            <a:headEnd/>
            <a:tailEnd/>
          </a:ln>
        </p:spPr>
      </p:pic>
      <p:sp>
        <p:nvSpPr>
          <p:cNvPr id="6" name="TextBox 5">
            <a:extLst>
              <a:ext uri="{FF2B5EF4-FFF2-40B4-BE49-F238E27FC236}">
                <a16:creationId xmlns:a16="http://schemas.microsoft.com/office/drawing/2014/main" id="{2759949B-E2DF-6140-AF20-C14EC1F9E3BC}"/>
              </a:ext>
            </a:extLst>
          </p:cNvPr>
          <p:cNvSpPr txBox="1"/>
          <p:nvPr/>
        </p:nvSpPr>
        <p:spPr>
          <a:xfrm>
            <a:off x="6094446" y="58846"/>
            <a:ext cx="6097554" cy="6740307"/>
          </a:xfrm>
          <a:prstGeom prst="rect">
            <a:avLst/>
          </a:prstGeom>
          <a:noFill/>
        </p:spPr>
        <p:txBody>
          <a:bodyPr wrap="square">
            <a:spAutoFit/>
          </a:bodyPr>
          <a:lstStyle/>
          <a:p>
            <a:pPr marL="0" marR="0">
              <a:buNone/>
            </a:pPr>
            <a:r>
              <a:rPr lang="en-US" sz="1200" b="1" dirty="0">
                <a:solidFill>
                  <a:srgbClr val="7F0055"/>
                </a:solidFill>
                <a:effectLst/>
                <a:latin typeface="Consolas" panose="020B0609020204030204" pitchFamily="49" charset="0"/>
              </a:rPr>
              <a:t>package</a:t>
            </a:r>
            <a:r>
              <a:rPr lang="en-US" sz="1200" dirty="0">
                <a:solidFill>
                  <a:srgbClr val="000000"/>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com.studyopedia</a:t>
            </a:r>
            <a:r>
              <a:rPr lang="en-US" sz="1200" dirty="0">
                <a:solidFill>
                  <a:srgbClr val="000000"/>
                </a:solidFill>
                <a:effectLst/>
                <a:latin typeface="Consolas" panose="020B0609020204030204" pitchFamily="49" charset="0"/>
              </a:rPr>
              <a:t>;</a:t>
            </a:r>
          </a:p>
          <a:p>
            <a:pPr marL="0" marR="0">
              <a:buNone/>
            </a:pPr>
            <a:r>
              <a:rPr lang="en-US" sz="1200" b="1" dirty="0">
                <a:solidFill>
                  <a:srgbClr val="7F0055"/>
                </a:solidFill>
                <a:effectLst/>
                <a:latin typeface="Consolas" panose="020B0609020204030204" pitchFamily="49" charset="0"/>
              </a:rPr>
              <a:t>import</a:t>
            </a:r>
            <a:r>
              <a:rPr lang="en-US" sz="1200" dirty="0">
                <a:solidFill>
                  <a:srgbClr val="000000"/>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java.util.Scanner</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public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class</a:t>
            </a:r>
            <a:r>
              <a:rPr lang="en-US" sz="1200" dirty="0">
                <a:solidFill>
                  <a:srgbClr val="000000"/>
                </a:solidFill>
                <a:effectLst/>
                <a:latin typeface="Consolas" panose="020B0609020204030204" pitchFamily="49" charset="0"/>
              </a:rPr>
              <a:t> Practice {</a:t>
            </a:r>
          </a:p>
          <a:p>
            <a:pPr marL="0" marR="0">
              <a:buNone/>
            </a:pPr>
            <a:r>
              <a:rPr lang="en-US" sz="1200" b="1" dirty="0">
                <a:solidFill>
                  <a:srgbClr val="7F0055"/>
                </a:solidFill>
                <a:effectLst/>
                <a:latin typeface="Consolas" panose="020B0609020204030204" pitchFamily="49" charset="0"/>
              </a:rPr>
              <a:t>public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static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void</a:t>
            </a:r>
            <a:r>
              <a:rPr lang="en-US" sz="1200" dirty="0">
                <a:solidFill>
                  <a:srgbClr val="000000"/>
                </a:solidFill>
                <a:effectLst/>
                <a:latin typeface="Consolas" panose="020B0609020204030204" pitchFamily="49" charset="0"/>
              </a:rPr>
              <a:t> main(String[] </a:t>
            </a:r>
            <a:r>
              <a:rPr lang="en-US" sz="1200" dirty="0" err="1">
                <a:solidFill>
                  <a:srgbClr val="6A3E3E"/>
                </a:solidFill>
                <a:effectLst/>
                <a:latin typeface="Consolas" panose="020B0609020204030204" pitchFamily="49" charset="0"/>
              </a:rPr>
              <a:t>args</a:t>
            </a:r>
            <a:r>
              <a:rPr lang="en-US" sz="1200" dirty="0">
                <a:solidFill>
                  <a:srgbClr val="000000"/>
                </a:solidFill>
                <a:effectLst/>
                <a:latin typeface="Consolas" panose="020B0609020204030204" pitchFamily="49" charset="0"/>
              </a:rPr>
              <a:t>) {</a:t>
            </a:r>
          </a:p>
          <a:p>
            <a:pPr marL="0" marR="0">
              <a:buNone/>
            </a:pPr>
            <a:r>
              <a:rPr lang="en-US" sz="1200" dirty="0">
                <a:solidFill>
                  <a:srgbClr val="000000"/>
                </a:solidFill>
                <a:effectLst/>
                <a:latin typeface="Consolas" panose="020B0609020204030204" pitchFamily="49" charset="0"/>
              </a:rPr>
              <a:t>Scanner </a:t>
            </a:r>
            <a:r>
              <a:rPr lang="en-US" sz="1200" dirty="0" err="1">
                <a:solidFill>
                  <a:srgbClr val="6A3E3E"/>
                </a:solidFill>
                <a:effectLst/>
                <a:latin typeface="Consolas" panose="020B0609020204030204" pitchFamily="49" charset="0"/>
              </a:rPr>
              <a:t>sc</a:t>
            </a:r>
            <a:r>
              <a:rPr lang="en-US" sz="1200" dirty="0">
                <a:solidFill>
                  <a:srgbClr val="000000"/>
                </a:solidFill>
                <a:effectLst/>
                <a:latin typeface="Consolas" panose="020B0609020204030204" pitchFamily="49" charset="0"/>
              </a:rPr>
              <a:t> = </a:t>
            </a:r>
            <a:r>
              <a:rPr lang="en-US" sz="1200" b="1" dirty="0">
                <a:solidFill>
                  <a:srgbClr val="7F0055"/>
                </a:solidFill>
                <a:effectLst/>
                <a:latin typeface="Consolas" panose="020B0609020204030204" pitchFamily="49" charset="0"/>
              </a:rPr>
              <a:t>new</a:t>
            </a:r>
            <a:r>
              <a:rPr lang="en-US" sz="1200" dirty="0">
                <a:solidFill>
                  <a:srgbClr val="000000"/>
                </a:solidFill>
                <a:effectLst/>
                <a:latin typeface="Consolas" panose="020B0609020204030204" pitchFamily="49" charset="0"/>
              </a:rPr>
              <a:t> Scanner(System.</a:t>
            </a:r>
            <a:r>
              <a:rPr lang="en-US" sz="1200" b="1" i="1" dirty="0">
                <a:solidFill>
                  <a:srgbClr val="0000C0"/>
                </a:solidFill>
                <a:effectLst/>
                <a:latin typeface="Consolas" panose="020B0609020204030204" pitchFamily="49" charset="0"/>
              </a:rPr>
              <a:t>in</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Input</a:t>
            </a:r>
            <a:endParaRPr lang="en-US" sz="1200" dirty="0">
              <a:solidFill>
                <a:srgbClr val="000000"/>
              </a:solidFill>
              <a:effectLst/>
              <a:latin typeface="Consolas" panose="020B0609020204030204" pitchFamily="49" charset="0"/>
            </a:endParaRP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"Enter the number = "</a:t>
            </a:r>
            <a:r>
              <a:rPr lang="en-US" sz="1200" dirty="0">
                <a:solidFill>
                  <a:srgbClr val="000000"/>
                </a:solidFill>
                <a:effectLst/>
                <a:latin typeface="Consolas" panose="020B0609020204030204" pitchFamily="49" charset="0"/>
              </a:rPr>
              <a:t>);</a:t>
            </a: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num</a:t>
            </a:r>
            <a:r>
              <a:rPr lang="en-US" sz="1200" dirty="0">
                <a:solidFill>
                  <a:srgbClr val="000000"/>
                </a:solidFill>
                <a:effectLst/>
                <a:latin typeface="Consolas" panose="020B0609020204030204" pitchFamily="49" charset="0"/>
              </a:rPr>
              <a:t> = </a:t>
            </a:r>
            <a:r>
              <a:rPr lang="en-US" sz="1200" dirty="0" err="1">
                <a:solidFill>
                  <a:srgbClr val="6A3E3E"/>
                </a:solidFill>
                <a:effectLst/>
                <a:latin typeface="Consolas" panose="020B0609020204030204" pitchFamily="49" charset="0"/>
              </a:rPr>
              <a:t>sc</a:t>
            </a:r>
            <a:r>
              <a:rPr lang="en-US" sz="1200" dirty="0" err="1">
                <a:solidFill>
                  <a:srgbClr val="000000"/>
                </a:solidFill>
                <a:effectLst/>
                <a:latin typeface="Consolas" panose="020B0609020204030204" pitchFamily="49" charset="0"/>
              </a:rPr>
              <a:t>.nextInt</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Factorial using for loop</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double</a:t>
            </a:r>
            <a:r>
              <a:rPr lang="en-US" sz="1200" dirty="0">
                <a:solidFill>
                  <a:srgbClr val="000000"/>
                </a:solidFill>
                <a:effectLst/>
                <a:latin typeface="Consolas" panose="020B0609020204030204" pitchFamily="49" charset="0"/>
              </a:rPr>
              <a:t> </a:t>
            </a:r>
            <a:r>
              <a:rPr lang="en-US" sz="1200" dirty="0" err="1">
                <a:solidFill>
                  <a:srgbClr val="6A3E3E"/>
                </a:solidFill>
                <a:effectLst/>
                <a:latin typeface="Consolas" panose="020B0609020204030204" pitchFamily="49" charset="0"/>
              </a:rPr>
              <a:t>factFor</a:t>
            </a:r>
            <a:r>
              <a:rPr lang="en-US" sz="1200" dirty="0">
                <a:solidFill>
                  <a:srgbClr val="000000"/>
                </a:solidFill>
                <a:effectLst/>
                <a:latin typeface="Consolas" panose="020B0609020204030204" pitchFamily="49" charset="0"/>
              </a:rPr>
              <a:t> = 1;</a:t>
            </a:r>
          </a:p>
          <a:p>
            <a:pPr marL="0" marR="0">
              <a:buNone/>
            </a:pPr>
            <a:r>
              <a:rPr lang="en-US" sz="1200" b="1" dirty="0">
                <a:solidFill>
                  <a:srgbClr val="7F0055"/>
                </a:solidFill>
                <a:effectLst/>
                <a:latin typeface="Consolas" panose="020B0609020204030204" pitchFamily="49" charset="0"/>
              </a:rPr>
              <a:t>for</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err="1">
                <a:solidFill>
                  <a:srgbClr val="6A3E3E"/>
                </a:solidFill>
                <a:effectLst/>
                <a:latin typeface="Consolas" panose="020B0609020204030204" pitchFamily="49" charset="0"/>
              </a:rPr>
              <a:t>i</a:t>
            </a:r>
            <a:r>
              <a:rPr lang="en-US" sz="1200" dirty="0">
                <a:solidFill>
                  <a:srgbClr val="000000"/>
                </a:solidFill>
                <a:effectLst/>
                <a:latin typeface="Consolas" panose="020B0609020204030204" pitchFamily="49" charset="0"/>
              </a:rPr>
              <a:t> = 1; </a:t>
            </a:r>
            <a:r>
              <a:rPr lang="en-US" sz="1200" dirty="0" err="1">
                <a:solidFill>
                  <a:srgbClr val="6A3E3E"/>
                </a:solidFill>
                <a:effectLst/>
                <a:latin typeface="Consolas" panose="020B0609020204030204" pitchFamily="49" charset="0"/>
              </a:rPr>
              <a:t>i</a:t>
            </a:r>
            <a:r>
              <a:rPr lang="en-US" sz="1200" dirty="0">
                <a:solidFill>
                  <a:srgbClr val="000000"/>
                </a:solidFill>
                <a:effectLst/>
                <a:latin typeface="Consolas" panose="020B0609020204030204" pitchFamily="49" charset="0"/>
              </a:rPr>
              <a:t> &lt;= </a:t>
            </a:r>
            <a:r>
              <a:rPr lang="en-US" sz="1200" dirty="0">
                <a:solidFill>
                  <a:srgbClr val="6A3E3E"/>
                </a:solidFill>
                <a:effectLst/>
                <a:latin typeface="Consolas" panose="020B0609020204030204" pitchFamily="49" charset="0"/>
              </a:rPr>
              <a:t>num</a:t>
            </a:r>
            <a:r>
              <a:rPr lang="en-US" sz="1200" dirty="0">
                <a:solidFill>
                  <a:srgbClr val="000000"/>
                </a:solidFill>
                <a:effectLst/>
                <a:latin typeface="Consolas" panose="020B0609020204030204" pitchFamily="49" charset="0"/>
              </a:rPr>
              <a:t>; </a:t>
            </a:r>
            <a:r>
              <a:rPr lang="en-US" sz="1200" dirty="0" err="1">
                <a:solidFill>
                  <a:srgbClr val="6A3E3E"/>
                </a:solidFill>
                <a:effectLst/>
                <a:latin typeface="Consolas" panose="020B0609020204030204" pitchFamily="49" charset="0"/>
              </a:rPr>
              <a:t>i</a:t>
            </a:r>
            <a:r>
              <a:rPr lang="en-US" sz="1200" dirty="0">
                <a:solidFill>
                  <a:srgbClr val="000000"/>
                </a:solidFill>
                <a:effectLst/>
                <a:latin typeface="Consolas" panose="020B0609020204030204" pitchFamily="49" charset="0"/>
              </a:rPr>
              <a:t>++) {</a:t>
            </a:r>
          </a:p>
          <a:p>
            <a:pPr marL="0" marR="0">
              <a:buNone/>
            </a:pPr>
            <a:r>
              <a:rPr lang="en-US" sz="1200" dirty="0" err="1">
                <a:solidFill>
                  <a:srgbClr val="6A3E3E"/>
                </a:solidFill>
                <a:effectLst/>
                <a:latin typeface="Consolas" panose="020B0609020204030204" pitchFamily="49" charset="0"/>
              </a:rPr>
              <a:t>factFor</a:t>
            </a:r>
            <a:r>
              <a:rPr lang="en-US" sz="1200" dirty="0">
                <a:solidFill>
                  <a:srgbClr val="000000"/>
                </a:solidFill>
                <a:effectLst/>
                <a:latin typeface="Consolas" panose="020B0609020204030204" pitchFamily="49" charset="0"/>
              </a:rPr>
              <a:t> *= </a:t>
            </a:r>
            <a:r>
              <a:rPr lang="en-US" sz="1200" dirty="0" err="1">
                <a:solidFill>
                  <a:srgbClr val="6A3E3E"/>
                </a:solidFill>
                <a:effectLst/>
                <a:latin typeface="Consolas" panose="020B0609020204030204" pitchFamily="49" charset="0"/>
              </a:rPr>
              <a:t>i</a:t>
            </a: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.println</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a:t>
            </a:r>
            <a:r>
              <a:rPr lang="en-US" sz="1200" dirty="0" err="1">
                <a:solidFill>
                  <a:srgbClr val="2A00FF"/>
                </a:solidFill>
                <a:effectLst/>
                <a:latin typeface="Consolas" panose="020B0609020204030204" pitchFamily="49" charset="0"/>
              </a:rPr>
              <a:t>nFactorial</a:t>
            </a:r>
            <a:r>
              <a:rPr lang="en-US" sz="1200" dirty="0">
                <a:solidFill>
                  <a:srgbClr val="2A00FF"/>
                </a:solidFill>
                <a:effectLst/>
                <a:latin typeface="Consolas" panose="020B0609020204030204" pitchFamily="49" charset="0"/>
              </a:rPr>
              <a:t> (using for loop) = "</a:t>
            </a:r>
            <a:r>
              <a:rPr lang="en-US" sz="1200" dirty="0">
                <a:solidFill>
                  <a:srgbClr val="000000"/>
                </a:solidFill>
                <a:effectLst/>
                <a:latin typeface="Consolas" panose="020B0609020204030204" pitchFamily="49" charset="0"/>
              </a:rPr>
              <a:t> + </a:t>
            </a:r>
            <a:r>
              <a:rPr lang="en-US" sz="1200" dirty="0" err="1">
                <a:solidFill>
                  <a:srgbClr val="6A3E3E"/>
                </a:solidFill>
                <a:effectLst/>
                <a:latin typeface="Consolas" panose="020B0609020204030204" pitchFamily="49" charset="0"/>
              </a:rPr>
              <a:t>factFor</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Factorial using while loop</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double</a:t>
            </a:r>
            <a:r>
              <a:rPr lang="en-US" sz="1200" dirty="0">
                <a:solidFill>
                  <a:srgbClr val="000000"/>
                </a:solidFill>
                <a:effectLst/>
                <a:latin typeface="Consolas" panose="020B0609020204030204" pitchFamily="49" charset="0"/>
              </a:rPr>
              <a:t> </a:t>
            </a:r>
            <a:r>
              <a:rPr lang="en-US" sz="1200" dirty="0" err="1">
                <a:solidFill>
                  <a:srgbClr val="6A3E3E"/>
                </a:solidFill>
                <a:effectLst/>
                <a:latin typeface="Consolas" panose="020B0609020204030204" pitchFamily="49" charset="0"/>
              </a:rPr>
              <a:t>factWhile</a:t>
            </a:r>
            <a:r>
              <a:rPr lang="en-US" sz="1200" dirty="0">
                <a:solidFill>
                  <a:srgbClr val="000000"/>
                </a:solidFill>
                <a:effectLst/>
                <a:latin typeface="Consolas" panose="020B0609020204030204" pitchFamily="49" charset="0"/>
              </a:rPr>
              <a:t> = 1;</a:t>
            </a: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j</a:t>
            </a:r>
            <a:r>
              <a:rPr lang="en-US" sz="1200" dirty="0">
                <a:solidFill>
                  <a:srgbClr val="000000"/>
                </a:solidFill>
                <a:effectLst/>
                <a:latin typeface="Consolas" panose="020B0609020204030204" pitchFamily="49" charset="0"/>
              </a:rPr>
              <a:t> = 1;</a:t>
            </a:r>
          </a:p>
          <a:p>
            <a:pPr marL="0" marR="0">
              <a:buNone/>
            </a:pPr>
            <a:r>
              <a:rPr lang="en-US" sz="1200" b="1" dirty="0">
                <a:solidFill>
                  <a:srgbClr val="7F0055"/>
                </a:solidFill>
                <a:effectLst/>
                <a:latin typeface="Consolas" panose="020B0609020204030204" pitchFamily="49" charset="0"/>
              </a:rPr>
              <a:t>while</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j</a:t>
            </a:r>
            <a:r>
              <a:rPr lang="en-US" sz="1200" dirty="0">
                <a:solidFill>
                  <a:srgbClr val="000000"/>
                </a:solidFill>
                <a:effectLst/>
                <a:latin typeface="Consolas" panose="020B0609020204030204" pitchFamily="49" charset="0"/>
              </a:rPr>
              <a:t> &lt;= </a:t>
            </a:r>
            <a:r>
              <a:rPr lang="en-US" sz="1200" dirty="0">
                <a:solidFill>
                  <a:srgbClr val="6A3E3E"/>
                </a:solidFill>
                <a:effectLst/>
                <a:latin typeface="Consolas" panose="020B0609020204030204" pitchFamily="49" charset="0"/>
              </a:rPr>
              <a:t>num</a:t>
            </a:r>
            <a:r>
              <a:rPr lang="en-US" sz="1200" dirty="0">
                <a:solidFill>
                  <a:srgbClr val="000000"/>
                </a:solidFill>
                <a:effectLst/>
                <a:latin typeface="Consolas" panose="020B0609020204030204" pitchFamily="49" charset="0"/>
              </a:rPr>
              <a:t>) {</a:t>
            </a:r>
          </a:p>
          <a:p>
            <a:pPr marL="0" marR="0">
              <a:buNone/>
            </a:pPr>
            <a:r>
              <a:rPr lang="en-US" sz="1200" dirty="0" err="1">
                <a:solidFill>
                  <a:srgbClr val="6A3E3E"/>
                </a:solidFill>
                <a:effectLst/>
                <a:latin typeface="Consolas" panose="020B0609020204030204" pitchFamily="49" charset="0"/>
              </a:rPr>
              <a:t>factWhile</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j</a:t>
            </a:r>
            <a:r>
              <a:rPr lang="en-US" sz="1200" dirty="0">
                <a:solidFill>
                  <a:srgbClr val="000000"/>
                </a:solidFill>
                <a:effectLst/>
                <a:latin typeface="Consolas" panose="020B0609020204030204" pitchFamily="49" charset="0"/>
              </a:rPr>
              <a:t>;</a:t>
            </a:r>
          </a:p>
          <a:p>
            <a:pPr marL="0" marR="0">
              <a:buNone/>
            </a:pPr>
            <a:r>
              <a:rPr lang="en-US" sz="1200" dirty="0" err="1">
                <a:solidFill>
                  <a:srgbClr val="6A3E3E"/>
                </a:solidFill>
                <a:effectLst/>
                <a:latin typeface="Consolas" panose="020B0609020204030204" pitchFamily="49" charset="0"/>
              </a:rPr>
              <a:t>j</a:t>
            </a:r>
            <a:r>
              <a:rPr lang="en-US" sz="1200" dirty="0" err="1">
                <a:solidFill>
                  <a:srgbClr val="000000"/>
                </a:solidFill>
                <a:effectLst/>
                <a:latin typeface="Consolas" panose="020B0609020204030204" pitchFamily="49" charset="0"/>
              </a:rPr>
              <a:t>++</a:t>
            </a: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.println</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"Factorial (using while loop) = "</a:t>
            </a:r>
            <a:r>
              <a:rPr lang="en-US" sz="1200" dirty="0">
                <a:solidFill>
                  <a:srgbClr val="000000"/>
                </a:solidFill>
                <a:effectLst/>
                <a:latin typeface="Consolas" panose="020B0609020204030204" pitchFamily="49" charset="0"/>
              </a:rPr>
              <a:t> + </a:t>
            </a:r>
            <a:r>
              <a:rPr lang="en-US" sz="1200" dirty="0" err="1">
                <a:solidFill>
                  <a:srgbClr val="6A3E3E"/>
                </a:solidFill>
                <a:effectLst/>
                <a:latin typeface="Consolas" panose="020B0609020204030204" pitchFamily="49" charset="0"/>
              </a:rPr>
              <a:t>factWhile</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.println</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"Process completed."</a:t>
            </a:r>
            <a:r>
              <a:rPr lang="en-US" sz="1200" dirty="0">
                <a:solidFill>
                  <a:srgbClr val="000000"/>
                </a:solidFill>
                <a:effectLst/>
                <a:latin typeface="Consolas" panose="020B0609020204030204" pitchFamily="49" charset="0"/>
              </a:rPr>
              <a:t>);</a:t>
            </a:r>
          </a:p>
          <a:p>
            <a:pPr marL="0" marR="0">
              <a:buNone/>
            </a:pPr>
            <a:r>
              <a:rPr lang="en-US" sz="1200" dirty="0" err="1">
                <a:solidFill>
                  <a:srgbClr val="6A3E3E"/>
                </a:solidFill>
                <a:effectLst/>
                <a:latin typeface="Consolas" panose="020B0609020204030204" pitchFamily="49" charset="0"/>
              </a:rPr>
              <a:t>sc</a:t>
            </a:r>
            <a:r>
              <a:rPr lang="en-US" sz="1200" dirty="0" err="1">
                <a:solidFill>
                  <a:srgbClr val="000000"/>
                </a:solidFill>
                <a:effectLst/>
                <a:latin typeface="Consolas" panose="020B0609020204030204" pitchFamily="49" charset="0"/>
              </a:rPr>
              <a:t>.close</a:t>
            </a: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343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039E0-013C-4108-7747-3A925F416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DB3DF-F5D3-4EE4-B659-1F4559300288}"/>
              </a:ext>
            </a:extLst>
          </p:cNvPr>
          <p:cNvSpPr>
            <a:spLocks noGrp="1"/>
          </p:cNvSpPr>
          <p:nvPr>
            <p:ph type="title"/>
          </p:nvPr>
        </p:nvSpPr>
        <p:spPr>
          <a:xfrm>
            <a:off x="838200" y="365125"/>
            <a:ext cx="5111187" cy="1325563"/>
          </a:xfrm>
        </p:spPr>
        <p:txBody>
          <a:bodyPr/>
          <a:lstStyle/>
          <a:p>
            <a:r>
              <a:rPr lang="en-US" b="1" dirty="0">
                <a:solidFill>
                  <a:schemeClr val="accent1">
                    <a:lumMod val="75000"/>
                  </a:schemeClr>
                </a:solidFill>
                <a:latin typeface="Comfortaa Bold" pitchFamily="34" charset="0"/>
                <a:ea typeface="Comfortaa Bold" pitchFamily="34" charset="-122"/>
              </a:rPr>
              <a:t>Task 2:</a:t>
            </a:r>
            <a:br>
              <a:rPr lang="en-US" dirty="0">
                <a:solidFill>
                  <a:schemeClr val="accent1">
                    <a:lumMod val="75000"/>
                  </a:schemeClr>
                </a:solidFill>
              </a:rPr>
            </a:b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3590DFF5-52FE-CE6D-1701-07583542F0F5}"/>
              </a:ext>
            </a:extLst>
          </p:cNvPr>
          <p:cNvSpPr>
            <a:spLocks noGrp="1"/>
          </p:cNvSpPr>
          <p:nvPr>
            <p:ph idx="1"/>
          </p:nvPr>
        </p:nvSpPr>
        <p:spPr>
          <a:xfrm>
            <a:off x="838200" y="1192192"/>
            <a:ext cx="5111187" cy="3140920"/>
          </a:xfrm>
        </p:spPr>
        <p:txBody>
          <a:bodyPr>
            <a:normAutofit fontScale="92500" lnSpcReduction="10000"/>
          </a:bodyPr>
          <a:lstStyle/>
          <a:p>
            <a:pPr marL="0" indent="0" algn="just">
              <a:buNone/>
            </a:pPr>
            <a:r>
              <a:rPr lang="en-US" dirty="0"/>
              <a:t>Write a program using switch case statement, get input number from user using console (scanner), number must be greater than  zero  and equal to twelve, program should display the month of that number,  if number is other than twelve number program should display Invalid number / month.</a:t>
            </a:r>
          </a:p>
        </p:txBody>
      </p:sp>
      <p:pic>
        <p:nvPicPr>
          <p:cNvPr id="5" name="Picture 4">
            <a:extLst>
              <a:ext uri="{FF2B5EF4-FFF2-40B4-BE49-F238E27FC236}">
                <a16:creationId xmlns:a16="http://schemas.microsoft.com/office/drawing/2014/main" id="{9A0E80C8-5B43-1B68-0111-018923E7EEBB}"/>
              </a:ext>
            </a:extLst>
          </p:cNvPr>
          <p:cNvPicPr>
            <a:picLocks noChangeAspect="1"/>
          </p:cNvPicPr>
          <p:nvPr/>
        </p:nvPicPr>
        <p:blipFill>
          <a:blip r:embed="rId2"/>
          <a:srcRect/>
          <a:stretch>
            <a:fillRect/>
          </a:stretch>
        </p:blipFill>
        <p:spPr bwMode="auto">
          <a:xfrm>
            <a:off x="163457" y="4264211"/>
            <a:ext cx="5277223" cy="2456646"/>
          </a:xfrm>
          <a:prstGeom prst="rect">
            <a:avLst/>
          </a:prstGeom>
          <a:noFill/>
          <a:ln w="9525">
            <a:noFill/>
            <a:miter lim="800000"/>
            <a:headEnd/>
            <a:tailEnd/>
          </a:ln>
        </p:spPr>
      </p:pic>
      <p:sp>
        <p:nvSpPr>
          <p:cNvPr id="9" name="TextBox 8">
            <a:extLst>
              <a:ext uri="{FF2B5EF4-FFF2-40B4-BE49-F238E27FC236}">
                <a16:creationId xmlns:a16="http://schemas.microsoft.com/office/drawing/2014/main" id="{71DA072B-2AFD-EAB3-4EF3-363650E58E19}"/>
              </a:ext>
            </a:extLst>
          </p:cNvPr>
          <p:cNvSpPr txBox="1"/>
          <p:nvPr/>
        </p:nvSpPr>
        <p:spPr>
          <a:xfrm>
            <a:off x="6264386" y="0"/>
            <a:ext cx="6097554" cy="6617196"/>
          </a:xfrm>
          <a:prstGeom prst="rect">
            <a:avLst/>
          </a:prstGeom>
          <a:noFill/>
        </p:spPr>
        <p:txBody>
          <a:bodyPr wrap="square">
            <a:spAutoFit/>
          </a:bodyPr>
          <a:lstStyle/>
          <a:p>
            <a:pPr marL="0" marR="0">
              <a:buNone/>
            </a:pPr>
            <a:r>
              <a:rPr lang="en-US" sz="800" b="1" dirty="0">
                <a:solidFill>
                  <a:srgbClr val="7F0055"/>
                </a:solidFill>
                <a:effectLst/>
                <a:latin typeface="Consolas" panose="020B0609020204030204" pitchFamily="49" charset="0"/>
              </a:rPr>
              <a:t>package</a:t>
            </a:r>
            <a:r>
              <a:rPr lang="en-US" sz="800" dirty="0">
                <a:solidFill>
                  <a:srgbClr val="000000"/>
                </a:solidFill>
                <a:effectLst/>
                <a:latin typeface="Consolas" panose="020B0609020204030204" pitchFamily="49" charset="0"/>
              </a:rPr>
              <a:t> </a:t>
            </a:r>
            <a:r>
              <a:rPr lang="en-US" sz="800" dirty="0" err="1">
                <a:solidFill>
                  <a:srgbClr val="000000"/>
                </a:solidFill>
                <a:effectLst/>
                <a:latin typeface="Consolas" panose="020B0609020204030204" pitchFamily="49" charset="0"/>
              </a:rPr>
              <a:t>com.studyopedia</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import</a:t>
            </a:r>
            <a:r>
              <a:rPr lang="en-US" sz="800" dirty="0">
                <a:solidFill>
                  <a:srgbClr val="000000"/>
                </a:solidFill>
                <a:effectLst/>
                <a:latin typeface="Consolas" panose="020B0609020204030204" pitchFamily="49" charset="0"/>
              </a:rPr>
              <a:t> </a:t>
            </a:r>
            <a:r>
              <a:rPr lang="en-US" sz="800" dirty="0" err="1">
                <a:solidFill>
                  <a:srgbClr val="000000"/>
                </a:solidFill>
                <a:effectLst/>
                <a:latin typeface="Consolas" panose="020B0609020204030204" pitchFamily="49" charset="0"/>
              </a:rPr>
              <a:t>java.util.Scanner</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public</a:t>
            </a:r>
            <a:r>
              <a:rPr lang="en-US" sz="800" dirty="0">
                <a:solidFill>
                  <a:srgbClr val="000000"/>
                </a:solidFill>
                <a:effectLst/>
                <a:latin typeface="Consolas" panose="020B0609020204030204" pitchFamily="49" charset="0"/>
              </a:rPr>
              <a:t> </a:t>
            </a:r>
            <a:r>
              <a:rPr lang="en-US" sz="800" b="1" dirty="0">
                <a:solidFill>
                  <a:srgbClr val="7F0055"/>
                </a:solidFill>
                <a:effectLst/>
                <a:latin typeface="Consolas" panose="020B0609020204030204" pitchFamily="49" charset="0"/>
              </a:rPr>
              <a:t>class</a:t>
            </a:r>
            <a:r>
              <a:rPr lang="en-US" sz="800" dirty="0">
                <a:solidFill>
                  <a:srgbClr val="000000"/>
                </a:solidFill>
                <a:effectLst/>
                <a:latin typeface="Consolas" panose="020B0609020204030204" pitchFamily="49" charset="0"/>
              </a:rPr>
              <a:t> Task2 {</a:t>
            </a:r>
          </a:p>
          <a:p>
            <a:pPr marL="0" marR="0">
              <a:buNone/>
            </a:pPr>
            <a:r>
              <a:rPr lang="en-US" sz="800" b="1" dirty="0">
                <a:solidFill>
                  <a:srgbClr val="7F0055"/>
                </a:solidFill>
                <a:effectLst/>
                <a:latin typeface="Consolas" panose="020B0609020204030204" pitchFamily="49" charset="0"/>
              </a:rPr>
              <a:t>public</a:t>
            </a:r>
            <a:r>
              <a:rPr lang="en-US" sz="800" dirty="0">
                <a:solidFill>
                  <a:srgbClr val="000000"/>
                </a:solidFill>
                <a:effectLst/>
                <a:latin typeface="Consolas" panose="020B0609020204030204" pitchFamily="49" charset="0"/>
              </a:rPr>
              <a:t> </a:t>
            </a:r>
            <a:r>
              <a:rPr lang="en-US" sz="800" b="1" dirty="0">
                <a:solidFill>
                  <a:srgbClr val="7F0055"/>
                </a:solidFill>
                <a:effectLst/>
                <a:latin typeface="Consolas" panose="020B0609020204030204" pitchFamily="49" charset="0"/>
              </a:rPr>
              <a:t>static</a:t>
            </a:r>
            <a:r>
              <a:rPr lang="en-US" sz="800" dirty="0">
                <a:solidFill>
                  <a:srgbClr val="000000"/>
                </a:solidFill>
                <a:effectLst/>
                <a:latin typeface="Consolas" panose="020B0609020204030204" pitchFamily="49" charset="0"/>
              </a:rPr>
              <a:t> </a:t>
            </a:r>
            <a:r>
              <a:rPr lang="en-US" sz="800" b="1" dirty="0">
                <a:solidFill>
                  <a:srgbClr val="7F0055"/>
                </a:solidFill>
                <a:effectLst/>
                <a:latin typeface="Consolas" panose="020B0609020204030204" pitchFamily="49" charset="0"/>
              </a:rPr>
              <a:t>void</a:t>
            </a:r>
            <a:r>
              <a:rPr lang="en-US" sz="800" dirty="0">
                <a:solidFill>
                  <a:srgbClr val="000000"/>
                </a:solidFill>
                <a:effectLst/>
                <a:latin typeface="Consolas" panose="020B0609020204030204" pitchFamily="49" charset="0"/>
              </a:rPr>
              <a:t> main(String[] </a:t>
            </a:r>
            <a:r>
              <a:rPr lang="en-US" sz="800" dirty="0" err="1">
                <a:solidFill>
                  <a:srgbClr val="6A3E3E"/>
                </a:solidFill>
                <a:effectLst/>
                <a:latin typeface="Consolas" panose="020B0609020204030204" pitchFamily="49" charset="0"/>
              </a:rPr>
              <a:t>args</a:t>
            </a:r>
            <a:r>
              <a:rPr lang="en-US" sz="800" dirty="0">
                <a:solidFill>
                  <a:srgbClr val="000000"/>
                </a:solidFill>
                <a:effectLst/>
                <a:latin typeface="Consolas" panose="020B0609020204030204" pitchFamily="49" charset="0"/>
              </a:rPr>
              <a:t>) {</a:t>
            </a:r>
          </a:p>
          <a:p>
            <a:pPr marL="0" marR="0">
              <a:buNone/>
            </a:pPr>
            <a:r>
              <a:rPr lang="en-US" sz="800" dirty="0">
                <a:solidFill>
                  <a:srgbClr val="000000"/>
                </a:solidFill>
                <a:effectLst/>
                <a:latin typeface="Consolas" panose="020B0609020204030204" pitchFamily="49" charset="0"/>
              </a:rPr>
              <a:t>Scanner </a:t>
            </a:r>
            <a:r>
              <a:rPr lang="en-US" sz="800" dirty="0" err="1">
                <a:solidFill>
                  <a:srgbClr val="6A3E3E"/>
                </a:solidFill>
                <a:effectLst/>
                <a:latin typeface="Consolas" panose="020B0609020204030204" pitchFamily="49" charset="0"/>
              </a:rPr>
              <a:t>sc</a:t>
            </a:r>
            <a:r>
              <a:rPr lang="en-US" sz="800" dirty="0">
                <a:solidFill>
                  <a:srgbClr val="000000"/>
                </a:solidFill>
                <a:effectLst/>
                <a:latin typeface="Consolas" panose="020B0609020204030204" pitchFamily="49" charset="0"/>
              </a:rPr>
              <a:t> = </a:t>
            </a:r>
            <a:r>
              <a:rPr lang="en-US" sz="800" b="1" dirty="0">
                <a:solidFill>
                  <a:srgbClr val="7F0055"/>
                </a:solidFill>
                <a:effectLst/>
                <a:latin typeface="Consolas" panose="020B0609020204030204" pitchFamily="49" charset="0"/>
              </a:rPr>
              <a:t>new</a:t>
            </a:r>
            <a:r>
              <a:rPr lang="en-US" sz="800" dirty="0">
                <a:solidFill>
                  <a:srgbClr val="000000"/>
                </a:solidFill>
                <a:effectLst/>
                <a:latin typeface="Consolas" panose="020B0609020204030204" pitchFamily="49" charset="0"/>
              </a:rPr>
              <a:t> Scanner(System.</a:t>
            </a:r>
            <a:r>
              <a:rPr lang="en-US" sz="800" b="1" i="1" dirty="0">
                <a:solidFill>
                  <a:srgbClr val="0000C0"/>
                </a:solidFill>
                <a:effectLst/>
                <a:latin typeface="Consolas" panose="020B0609020204030204" pitchFamily="49" charset="0"/>
              </a:rPr>
              <a:t>in</a:t>
            </a:r>
            <a:r>
              <a:rPr lang="en-US" sz="800" dirty="0">
                <a:solidFill>
                  <a:srgbClr val="000000"/>
                </a:solidFill>
                <a:effectLst/>
                <a:latin typeface="Consolas" panose="020B0609020204030204" pitchFamily="49" charset="0"/>
              </a:rPr>
              <a:t>);</a:t>
            </a:r>
          </a:p>
          <a:p>
            <a:pPr marL="0" marR="0">
              <a:buNone/>
            </a:pPr>
            <a:r>
              <a:rPr lang="en-US" sz="800" dirty="0">
                <a:solidFill>
                  <a:srgbClr val="3F7F5F"/>
                </a:solidFill>
                <a:effectLst/>
                <a:latin typeface="Consolas" panose="020B0609020204030204" pitchFamily="49" charset="0"/>
              </a:rPr>
              <a:t>// Input</a:t>
            </a:r>
            <a:endParaRPr lang="en-US" sz="800" dirty="0">
              <a:solidFill>
                <a:srgbClr val="000000"/>
              </a:solidFill>
              <a:effectLst/>
              <a:latin typeface="Consolas" panose="020B0609020204030204" pitchFamily="49" charset="0"/>
            </a:endParaRP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"Enter Month Number = "</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int</a:t>
            </a:r>
            <a:r>
              <a:rPr lang="en-US" sz="800" dirty="0">
                <a:solidFill>
                  <a:srgbClr val="000000"/>
                </a:solidFill>
                <a:effectLst/>
                <a:latin typeface="Consolas" panose="020B0609020204030204" pitchFamily="49" charset="0"/>
              </a:rPr>
              <a:t> </a:t>
            </a:r>
            <a:r>
              <a:rPr lang="en-US" sz="800" dirty="0">
                <a:solidFill>
                  <a:srgbClr val="6A3E3E"/>
                </a:solidFill>
                <a:effectLst/>
                <a:latin typeface="Consolas" panose="020B0609020204030204" pitchFamily="49" charset="0"/>
              </a:rPr>
              <a:t>month</a:t>
            </a:r>
            <a:r>
              <a:rPr lang="en-US" sz="800" dirty="0">
                <a:solidFill>
                  <a:srgbClr val="000000"/>
                </a:solidFill>
                <a:effectLst/>
                <a:latin typeface="Consolas" panose="020B0609020204030204" pitchFamily="49" charset="0"/>
              </a:rPr>
              <a:t> = </a:t>
            </a:r>
            <a:r>
              <a:rPr lang="en-US" sz="800" dirty="0" err="1">
                <a:solidFill>
                  <a:srgbClr val="6A3E3E"/>
                </a:solidFill>
                <a:effectLst/>
                <a:latin typeface="Consolas" panose="020B0609020204030204" pitchFamily="49" charset="0"/>
              </a:rPr>
              <a:t>sc</a:t>
            </a:r>
            <a:r>
              <a:rPr lang="en-US" sz="800" dirty="0" err="1">
                <a:solidFill>
                  <a:srgbClr val="000000"/>
                </a:solidFill>
                <a:effectLst/>
                <a:latin typeface="Consolas" panose="020B0609020204030204" pitchFamily="49" charset="0"/>
              </a:rPr>
              <a:t>.nextInt</a:t>
            </a:r>
            <a:r>
              <a:rPr lang="en-US" sz="800" dirty="0">
                <a:solidFill>
                  <a:srgbClr val="000000"/>
                </a:solidFill>
                <a:effectLst/>
                <a:latin typeface="Consolas" panose="020B0609020204030204" pitchFamily="49" charset="0"/>
              </a:rPr>
              <a:t>();</a:t>
            </a:r>
          </a:p>
          <a:p>
            <a:pPr marL="0" marR="0">
              <a:buNone/>
            </a:pPr>
            <a:r>
              <a:rPr lang="en-US" sz="800" dirty="0">
                <a:solidFill>
                  <a:srgbClr val="3F7F5F"/>
                </a:solidFill>
                <a:effectLst/>
                <a:latin typeface="Consolas" panose="020B0609020204030204" pitchFamily="49" charset="0"/>
              </a:rPr>
              <a:t>// Switch-case</a:t>
            </a:r>
            <a:endParaRPr lang="en-US" sz="800" dirty="0">
              <a:solidFill>
                <a:srgbClr val="000000"/>
              </a:solidFill>
              <a:effectLst/>
              <a:latin typeface="Consolas" panose="020B0609020204030204" pitchFamily="49" charset="0"/>
            </a:endParaRPr>
          </a:p>
          <a:p>
            <a:pPr marL="0" marR="0">
              <a:buNone/>
            </a:pPr>
            <a:r>
              <a:rPr lang="en-US" sz="800" b="1" dirty="0">
                <a:solidFill>
                  <a:srgbClr val="7F0055"/>
                </a:solidFill>
                <a:effectLst/>
                <a:latin typeface="Consolas" panose="020B0609020204030204" pitchFamily="49" charset="0"/>
              </a:rPr>
              <a:t>switch</a:t>
            </a:r>
            <a:r>
              <a:rPr lang="en-US" sz="800" dirty="0">
                <a:solidFill>
                  <a:srgbClr val="000000"/>
                </a:solidFill>
                <a:effectLst/>
                <a:latin typeface="Consolas" panose="020B0609020204030204" pitchFamily="49" charset="0"/>
              </a:rPr>
              <a:t> (</a:t>
            </a:r>
            <a:r>
              <a:rPr lang="en-US" sz="800" dirty="0">
                <a:solidFill>
                  <a:srgbClr val="6A3E3E"/>
                </a:solidFill>
                <a:effectLst/>
                <a:latin typeface="Consolas" panose="020B0609020204030204" pitchFamily="49" charset="0"/>
              </a:rPr>
              <a:t>month</a:t>
            </a:r>
            <a:r>
              <a:rPr lang="en-US" sz="800" dirty="0">
                <a:solidFill>
                  <a:srgbClr val="000000"/>
                </a:solidFill>
                <a:effectLst/>
                <a:latin typeface="Consolas" panose="020B0609020204030204" pitchFamily="49" charset="0"/>
              </a:rPr>
              <a:t>) {</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1:</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nJanuary</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2:</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nFebruary</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3:</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nMarch</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4:</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nApril</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5:</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nMay</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6:</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nJune</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7:</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nJuly</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8:</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nAugust</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9:</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nSeptember</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10:</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nOctober</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11:</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nNovember</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case</a:t>
            </a:r>
            <a:r>
              <a:rPr lang="en-US" sz="800" dirty="0">
                <a:solidFill>
                  <a:srgbClr val="000000"/>
                </a:solidFill>
                <a:effectLst/>
                <a:latin typeface="Consolas" panose="020B0609020204030204" pitchFamily="49" charset="0"/>
              </a:rPr>
              <a:t> 12:</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nDecember</a:t>
            </a:r>
            <a:r>
              <a:rPr lang="en-US" sz="800" dirty="0">
                <a:solidFill>
                  <a:srgbClr val="2A00FF"/>
                </a:solidFill>
                <a:effectLst/>
                <a:latin typeface="Consolas" panose="020B0609020204030204" pitchFamily="49" charset="0"/>
              </a:rPr>
              <a:t>"</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break</a:t>
            </a:r>
            <a:r>
              <a:rPr lang="en-US" sz="800" dirty="0">
                <a:solidFill>
                  <a:srgbClr val="000000"/>
                </a:solidFill>
                <a:effectLst/>
                <a:latin typeface="Consolas" panose="020B0609020204030204" pitchFamily="49" charset="0"/>
              </a:rPr>
              <a:t>;</a:t>
            </a:r>
          </a:p>
          <a:p>
            <a:pPr marL="0" marR="0">
              <a:buNone/>
            </a:pPr>
            <a:r>
              <a:rPr lang="en-US" sz="800" b="1" dirty="0">
                <a:solidFill>
                  <a:srgbClr val="7F0055"/>
                </a:solidFill>
                <a:effectLst/>
                <a:latin typeface="Consolas" panose="020B0609020204030204" pitchFamily="49" charset="0"/>
              </a:rPr>
              <a:t>default</a:t>
            </a:r>
            <a:r>
              <a:rPr lang="en-US" sz="800" dirty="0">
                <a:solidFill>
                  <a:srgbClr val="000000"/>
                </a:solidFill>
                <a:effectLst/>
                <a:latin typeface="Consolas" panose="020B0609020204030204" pitchFamily="49" charset="0"/>
              </a:rPr>
              <a:t>:</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nInvalid</a:t>
            </a:r>
            <a:r>
              <a:rPr lang="en-US" sz="800" dirty="0">
                <a:solidFill>
                  <a:srgbClr val="2A00FF"/>
                </a:solidFill>
                <a:effectLst/>
                <a:latin typeface="Consolas" panose="020B0609020204030204" pitchFamily="49" charset="0"/>
              </a:rPr>
              <a:t> number / month"</a:t>
            </a:r>
            <a:r>
              <a:rPr lang="en-US" sz="800" dirty="0">
                <a:solidFill>
                  <a:srgbClr val="000000"/>
                </a:solidFill>
                <a:effectLst/>
                <a:latin typeface="Consolas" panose="020B0609020204030204" pitchFamily="49" charset="0"/>
              </a:rPr>
              <a:t>);</a:t>
            </a:r>
          </a:p>
          <a:p>
            <a:pPr marL="0" marR="0">
              <a:buNone/>
            </a:pPr>
            <a:r>
              <a:rPr lang="en-US" sz="800" dirty="0">
                <a:solidFill>
                  <a:srgbClr val="000000"/>
                </a:solidFill>
                <a:effectLst/>
                <a:latin typeface="Consolas" panose="020B0609020204030204" pitchFamily="49" charset="0"/>
              </a:rPr>
              <a:t>}</a:t>
            </a:r>
          </a:p>
          <a:p>
            <a:pPr marL="0" marR="0">
              <a:buNone/>
            </a:pPr>
            <a:r>
              <a:rPr lang="en-US" sz="800" dirty="0" err="1">
                <a:solidFill>
                  <a:srgbClr val="000000"/>
                </a:solidFill>
                <a:effectLst/>
                <a:latin typeface="Consolas" panose="020B0609020204030204" pitchFamily="49" charset="0"/>
              </a:rPr>
              <a:t>System.</a:t>
            </a:r>
            <a:r>
              <a:rPr lang="en-US" sz="800" b="1" i="1" dirty="0" err="1">
                <a:solidFill>
                  <a:srgbClr val="0000C0"/>
                </a:solidFill>
                <a:effectLst/>
                <a:latin typeface="Consolas" panose="020B0609020204030204" pitchFamily="49" charset="0"/>
              </a:rPr>
              <a:t>out</a:t>
            </a:r>
            <a:r>
              <a:rPr lang="en-US" sz="800" dirty="0" err="1">
                <a:solidFill>
                  <a:srgbClr val="000000"/>
                </a:solidFill>
                <a:effectLst/>
                <a:latin typeface="Consolas" panose="020B0609020204030204" pitchFamily="49" charset="0"/>
              </a:rPr>
              <a:t>.println</a:t>
            </a:r>
            <a:r>
              <a:rPr lang="en-US" sz="800" dirty="0">
                <a:solidFill>
                  <a:srgbClr val="000000"/>
                </a:solidFill>
                <a:effectLst/>
                <a:latin typeface="Consolas" panose="020B0609020204030204" pitchFamily="49" charset="0"/>
              </a:rPr>
              <a:t>(</a:t>
            </a:r>
            <a:r>
              <a:rPr lang="en-US" sz="800" dirty="0">
                <a:solidFill>
                  <a:srgbClr val="2A00FF"/>
                </a:solidFill>
                <a:effectLst/>
                <a:latin typeface="Consolas" panose="020B0609020204030204" pitchFamily="49" charset="0"/>
              </a:rPr>
              <a:t>"\</a:t>
            </a:r>
            <a:r>
              <a:rPr lang="en-US" sz="800" dirty="0" err="1">
                <a:solidFill>
                  <a:srgbClr val="2A00FF"/>
                </a:solidFill>
                <a:effectLst/>
                <a:latin typeface="Consolas" panose="020B0609020204030204" pitchFamily="49" charset="0"/>
              </a:rPr>
              <a:t>nProcess</a:t>
            </a:r>
            <a:r>
              <a:rPr lang="en-US" sz="800" dirty="0">
                <a:solidFill>
                  <a:srgbClr val="2A00FF"/>
                </a:solidFill>
                <a:effectLst/>
                <a:latin typeface="Consolas" panose="020B0609020204030204" pitchFamily="49" charset="0"/>
              </a:rPr>
              <a:t> completed."</a:t>
            </a:r>
            <a:r>
              <a:rPr lang="en-US" sz="800" dirty="0">
                <a:solidFill>
                  <a:srgbClr val="000000"/>
                </a:solidFill>
                <a:effectLst/>
                <a:latin typeface="Consolas" panose="020B0609020204030204" pitchFamily="49" charset="0"/>
              </a:rPr>
              <a:t>);</a:t>
            </a:r>
          </a:p>
          <a:p>
            <a:pPr marL="0" marR="0">
              <a:buNone/>
            </a:pPr>
            <a:r>
              <a:rPr lang="en-US" sz="800" dirty="0" err="1">
                <a:solidFill>
                  <a:srgbClr val="6A3E3E"/>
                </a:solidFill>
                <a:effectLst/>
                <a:latin typeface="Consolas" panose="020B0609020204030204" pitchFamily="49" charset="0"/>
              </a:rPr>
              <a:t>sc</a:t>
            </a:r>
            <a:r>
              <a:rPr lang="en-US" sz="800" dirty="0" err="1">
                <a:solidFill>
                  <a:srgbClr val="000000"/>
                </a:solidFill>
                <a:effectLst/>
                <a:latin typeface="Consolas" panose="020B0609020204030204" pitchFamily="49" charset="0"/>
              </a:rPr>
              <a:t>.close</a:t>
            </a:r>
            <a:r>
              <a:rPr lang="en-US" sz="800" dirty="0">
                <a:solidFill>
                  <a:srgbClr val="000000"/>
                </a:solidFill>
                <a:effectLst/>
                <a:latin typeface="Consolas" panose="020B0609020204030204" pitchFamily="49" charset="0"/>
              </a:rPr>
              <a:t>();</a:t>
            </a:r>
          </a:p>
          <a:p>
            <a:pPr marL="0" marR="0">
              <a:buNone/>
            </a:pPr>
            <a:r>
              <a:rPr lang="en-US" sz="800" dirty="0">
                <a:solidFill>
                  <a:srgbClr val="000000"/>
                </a:solidFill>
                <a:effectLst/>
                <a:latin typeface="Consolas" panose="020B0609020204030204" pitchFamily="49" charset="0"/>
              </a:rPr>
              <a:t>}</a:t>
            </a:r>
          </a:p>
          <a:p>
            <a:pPr marL="0" marR="0">
              <a:buNone/>
            </a:pPr>
            <a:r>
              <a:rPr lang="en-US" sz="8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1898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8E07-A4A5-210F-AFDD-EE4FE77DB7D0}"/>
              </a:ext>
            </a:extLst>
          </p:cNvPr>
          <p:cNvSpPr>
            <a:spLocks noGrp="1"/>
          </p:cNvSpPr>
          <p:nvPr>
            <p:ph type="title"/>
          </p:nvPr>
        </p:nvSpPr>
        <p:spPr/>
        <p:txBody>
          <a:bodyPr/>
          <a:lstStyle/>
          <a:p>
            <a:r>
              <a:rPr lang="en-US" b="1" dirty="0">
                <a:solidFill>
                  <a:schemeClr val="accent1">
                    <a:lumMod val="75000"/>
                  </a:schemeClr>
                </a:solidFill>
                <a:latin typeface="Comfortaa Bold" pitchFamily="34" charset="0"/>
                <a:ea typeface="Comfortaa Bold" pitchFamily="34" charset="-122"/>
              </a:rPr>
              <a:t>Task 3:</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35B099C3-6830-A6AF-A884-84CAA7702DB0}"/>
              </a:ext>
            </a:extLst>
          </p:cNvPr>
          <p:cNvSpPr>
            <a:spLocks noGrp="1"/>
          </p:cNvSpPr>
          <p:nvPr>
            <p:ph idx="1"/>
          </p:nvPr>
        </p:nvSpPr>
        <p:spPr>
          <a:xfrm>
            <a:off x="838200" y="1181812"/>
            <a:ext cx="5366657" cy="2942318"/>
          </a:xfrm>
        </p:spPr>
        <p:txBody>
          <a:bodyPr>
            <a:normAutofit/>
          </a:bodyPr>
          <a:lstStyle/>
          <a:p>
            <a:r>
              <a:rPr lang="en-US" sz="2000" dirty="0"/>
              <a:t>Write an application that inputs one number consisting of 5 digits from the user separates the number into its individual digits and prints the digit from one another by three spaces each. For example, if the user types in the number 42339, the program should print </a:t>
            </a:r>
          </a:p>
          <a:p>
            <a:pPr marL="0" indent="0">
              <a:buNone/>
            </a:pPr>
            <a:r>
              <a:rPr lang="en-US" sz="2000" dirty="0"/>
              <a:t>	 </a:t>
            </a:r>
            <a:r>
              <a:rPr lang="en-US" sz="2000" b="1" dirty="0"/>
              <a:t>4   2   3   3   9</a:t>
            </a:r>
            <a:endParaRPr lang="en-US" sz="2000" dirty="0"/>
          </a:p>
          <a:p>
            <a:r>
              <a:rPr lang="en-US" sz="2000" u="sng" dirty="0"/>
              <a:t>Hint</a:t>
            </a:r>
            <a:r>
              <a:rPr lang="en-US" sz="2000" dirty="0"/>
              <a:t>: You will need to use both division and modulus operations to separate each digit. </a:t>
            </a:r>
          </a:p>
          <a:p>
            <a:endParaRPr lang="en-US" sz="2000" dirty="0"/>
          </a:p>
        </p:txBody>
      </p:sp>
      <p:pic>
        <p:nvPicPr>
          <p:cNvPr id="4" name="Picture 3">
            <a:extLst>
              <a:ext uri="{FF2B5EF4-FFF2-40B4-BE49-F238E27FC236}">
                <a16:creationId xmlns:a16="http://schemas.microsoft.com/office/drawing/2014/main" id="{64B4B280-E211-DBB1-9368-3A004D94EB5D}"/>
              </a:ext>
            </a:extLst>
          </p:cNvPr>
          <p:cNvPicPr>
            <a:picLocks noChangeAspect="1"/>
          </p:cNvPicPr>
          <p:nvPr/>
        </p:nvPicPr>
        <p:blipFill>
          <a:blip r:embed="rId2"/>
          <a:srcRect/>
          <a:stretch>
            <a:fillRect/>
          </a:stretch>
        </p:blipFill>
        <p:spPr bwMode="auto">
          <a:xfrm>
            <a:off x="944918" y="4282848"/>
            <a:ext cx="4764205" cy="1539454"/>
          </a:xfrm>
          <a:prstGeom prst="rect">
            <a:avLst/>
          </a:prstGeom>
          <a:noFill/>
          <a:ln w="9525">
            <a:noFill/>
            <a:miter lim="800000"/>
            <a:headEnd/>
            <a:tailEnd/>
          </a:ln>
        </p:spPr>
      </p:pic>
      <p:sp>
        <p:nvSpPr>
          <p:cNvPr id="6" name="TextBox 5">
            <a:extLst>
              <a:ext uri="{FF2B5EF4-FFF2-40B4-BE49-F238E27FC236}">
                <a16:creationId xmlns:a16="http://schemas.microsoft.com/office/drawing/2014/main" id="{8C54C74C-BB1A-A832-6B5E-158BF7A65A2D}"/>
              </a:ext>
            </a:extLst>
          </p:cNvPr>
          <p:cNvSpPr txBox="1"/>
          <p:nvPr/>
        </p:nvSpPr>
        <p:spPr>
          <a:xfrm>
            <a:off x="6557088" y="214233"/>
            <a:ext cx="4602324" cy="6186309"/>
          </a:xfrm>
          <a:prstGeom prst="rect">
            <a:avLst/>
          </a:prstGeom>
          <a:noFill/>
        </p:spPr>
        <p:txBody>
          <a:bodyPr wrap="square">
            <a:spAutoFit/>
          </a:bodyPr>
          <a:lstStyle/>
          <a:p>
            <a:pPr marL="0" marR="0">
              <a:buNone/>
            </a:pPr>
            <a:r>
              <a:rPr lang="en-US" sz="1200" b="1" dirty="0">
                <a:solidFill>
                  <a:srgbClr val="7F0055"/>
                </a:solidFill>
                <a:effectLst/>
                <a:latin typeface="Consolas" panose="020B0609020204030204" pitchFamily="49" charset="0"/>
              </a:rPr>
              <a:t>package</a:t>
            </a:r>
            <a:r>
              <a:rPr lang="en-US" sz="1200" dirty="0">
                <a:solidFill>
                  <a:srgbClr val="000000"/>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com.studyopedia</a:t>
            </a:r>
            <a:r>
              <a:rPr lang="en-US" sz="1200" dirty="0">
                <a:solidFill>
                  <a:srgbClr val="000000"/>
                </a:solidFill>
                <a:effectLst/>
                <a:latin typeface="Consolas" panose="020B0609020204030204" pitchFamily="49" charset="0"/>
              </a:rPr>
              <a:t>;</a:t>
            </a:r>
          </a:p>
          <a:p>
            <a:pPr marL="0" marR="0">
              <a:buNone/>
            </a:pPr>
            <a:r>
              <a:rPr lang="en-US" sz="1200" b="1" dirty="0">
                <a:solidFill>
                  <a:srgbClr val="7F0055"/>
                </a:solidFill>
                <a:effectLst/>
                <a:latin typeface="Consolas" panose="020B0609020204030204" pitchFamily="49" charset="0"/>
              </a:rPr>
              <a:t>import</a:t>
            </a:r>
            <a:r>
              <a:rPr lang="en-US" sz="1200" dirty="0">
                <a:solidFill>
                  <a:srgbClr val="000000"/>
                </a:solidFill>
                <a:effectLst/>
                <a:latin typeface="Consolas" panose="020B0609020204030204" pitchFamily="49" charset="0"/>
              </a:rPr>
              <a:t> </a:t>
            </a:r>
            <a:r>
              <a:rPr lang="en-US" sz="1200" dirty="0" err="1">
                <a:solidFill>
                  <a:srgbClr val="000000"/>
                </a:solidFill>
                <a:effectLst/>
                <a:latin typeface="Consolas" panose="020B0609020204030204" pitchFamily="49" charset="0"/>
              </a:rPr>
              <a:t>java.util.Scanner</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public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class</a:t>
            </a:r>
            <a:r>
              <a:rPr lang="en-US" sz="1200" dirty="0">
                <a:solidFill>
                  <a:srgbClr val="000000"/>
                </a:solidFill>
                <a:effectLst/>
                <a:latin typeface="Consolas" panose="020B0609020204030204" pitchFamily="49" charset="0"/>
              </a:rPr>
              <a:t> Task3 {</a:t>
            </a:r>
          </a:p>
          <a:p>
            <a:pPr marL="0" marR="0">
              <a:buNone/>
            </a:pPr>
            <a:r>
              <a:rPr lang="en-US" sz="1200" b="1" dirty="0">
                <a:solidFill>
                  <a:srgbClr val="7F0055"/>
                </a:solidFill>
                <a:effectLst/>
                <a:latin typeface="Consolas" panose="020B0609020204030204" pitchFamily="49" charset="0"/>
              </a:rPr>
              <a:t>public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static</a:t>
            </a:r>
            <a:r>
              <a:rPr lang="en-US" sz="1200" dirty="0">
                <a:solidFill>
                  <a:srgbClr val="000000"/>
                </a:solidFill>
                <a:effectLst/>
                <a:latin typeface="Consolas" panose="020B0609020204030204" pitchFamily="49" charset="0"/>
              </a:rPr>
              <a:t> </a:t>
            </a:r>
            <a:r>
              <a:rPr lang="en-US" sz="1200" b="1" dirty="0">
                <a:solidFill>
                  <a:srgbClr val="7F0055"/>
                </a:solidFill>
                <a:effectLst/>
                <a:latin typeface="Consolas" panose="020B0609020204030204" pitchFamily="49" charset="0"/>
              </a:rPr>
              <a:t>void</a:t>
            </a:r>
            <a:r>
              <a:rPr lang="en-US" sz="1200" dirty="0">
                <a:solidFill>
                  <a:srgbClr val="000000"/>
                </a:solidFill>
                <a:effectLst/>
                <a:latin typeface="Consolas" panose="020B0609020204030204" pitchFamily="49" charset="0"/>
              </a:rPr>
              <a:t> main(String[] </a:t>
            </a:r>
            <a:r>
              <a:rPr lang="en-US" sz="1200" dirty="0" err="1">
                <a:solidFill>
                  <a:srgbClr val="6A3E3E"/>
                </a:solidFill>
                <a:effectLst/>
                <a:latin typeface="Consolas" panose="020B0609020204030204" pitchFamily="49" charset="0"/>
              </a:rPr>
              <a:t>args</a:t>
            </a:r>
            <a:r>
              <a:rPr lang="en-US" sz="1200" dirty="0">
                <a:solidFill>
                  <a:srgbClr val="000000"/>
                </a:solidFill>
                <a:effectLst/>
                <a:latin typeface="Consolas" panose="020B0609020204030204" pitchFamily="49" charset="0"/>
              </a:rPr>
              <a:t>) {</a:t>
            </a:r>
          </a:p>
          <a:p>
            <a:pPr marL="0" marR="0">
              <a:buNone/>
            </a:pPr>
            <a:r>
              <a:rPr lang="en-US" sz="1200" dirty="0">
                <a:solidFill>
                  <a:srgbClr val="000000"/>
                </a:solidFill>
                <a:effectLst/>
                <a:latin typeface="Consolas" panose="020B0609020204030204" pitchFamily="49" charset="0"/>
              </a:rPr>
              <a:t>Scanner </a:t>
            </a:r>
            <a:r>
              <a:rPr lang="en-US" sz="1200" dirty="0" err="1">
                <a:solidFill>
                  <a:srgbClr val="6A3E3E"/>
                </a:solidFill>
                <a:effectLst/>
                <a:latin typeface="Consolas" panose="020B0609020204030204" pitchFamily="49" charset="0"/>
              </a:rPr>
              <a:t>sc</a:t>
            </a:r>
            <a:r>
              <a:rPr lang="en-US" sz="1200" dirty="0">
                <a:solidFill>
                  <a:srgbClr val="000000"/>
                </a:solidFill>
                <a:effectLst/>
                <a:latin typeface="Consolas" panose="020B0609020204030204" pitchFamily="49" charset="0"/>
              </a:rPr>
              <a:t> = </a:t>
            </a:r>
            <a:r>
              <a:rPr lang="en-US" sz="1200" b="1" dirty="0">
                <a:solidFill>
                  <a:srgbClr val="7F0055"/>
                </a:solidFill>
                <a:effectLst/>
                <a:latin typeface="Consolas" panose="020B0609020204030204" pitchFamily="49" charset="0"/>
              </a:rPr>
              <a:t>new</a:t>
            </a:r>
            <a:r>
              <a:rPr lang="en-US" sz="1200" dirty="0">
                <a:solidFill>
                  <a:srgbClr val="000000"/>
                </a:solidFill>
                <a:effectLst/>
                <a:latin typeface="Consolas" panose="020B0609020204030204" pitchFamily="49" charset="0"/>
              </a:rPr>
              <a:t> Scanner(System.</a:t>
            </a:r>
            <a:r>
              <a:rPr lang="en-US" sz="1200" b="1" i="1" dirty="0">
                <a:solidFill>
                  <a:srgbClr val="0000C0"/>
                </a:solidFill>
                <a:effectLst/>
                <a:latin typeface="Consolas" panose="020B0609020204030204" pitchFamily="49" charset="0"/>
              </a:rPr>
              <a:t>in</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Input</a:t>
            </a:r>
            <a:endParaRPr lang="en-US" sz="1200" dirty="0">
              <a:solidFill>
                <a:srgbClr val="000000"/>
              </a:solidFill>
              <a:effectLst/>
              <a:latin typeface="Consolas" panose="020B0609020204030204" pitchFamily="49" charset="0"/>
            </a:endParaRP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"Enter five digit integer: "</a:t>
            </a:r>
            <a:r>
              <a:rPr lang="en-US" sz="1200" dirty="0">
                <a:solidFill>
                  <a:srgbClr val="000000"/>
                </a:solidFill>
                <a:effectLst/>
                <a:latin typeface="Consolas" panose="020B0609020204030204" pitchFamily="49" charset="0"/>
              </a:rPr>
              <a:t>);</a:t>
            </a: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a:t>
            </a:r>
            <a:r>
              <a:rPr lang="en-US" sz="1200" dirty="0" err="1">
                <a:solidFill>
                  <a:srgbClr val="6A3E3E"/>
                </a:solidFill>
                <a:effectLst/>
                <a:latin typeface="Consolas" panose="020B0609020204030204" pitchFamily="49" charset="0"/>
              </a:rPr>
              <a:t>sc</a:t>
            </a:r>
            <a:r>
              <a:rPr lang="en-US" sz="1200" dirty="0" err="1">
                <a:solidFill>
                  <a:srgbClr val="000000"/>
                </a:solidFill>
                <a:effectLst/>
                <a:latin typeface="Consolas" panose="020B0609020204030204" pitchFamily="49" charset="0"/>
              </a:rPr>
              <a:t>.nextInt</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Extract digits</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d1</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10000; </a:t>
            </a:r>
            <a:r>
              <a:rPr lang="en-US" sz="1200" dirty="0">
                <a:solidFill>
                  <a:srgbClr val="3F7F5F"/>
                </a:solidFill>
                <a:effectLst/>
                <a:latin typeface="Consolas" panose="020B0609020204030204" pitchFamily="49" charset="0"/>
              </a:rPr>
              <a:t>// first digit</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d2</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1000) % 10; </a:t>
            </a:r>
            <a:r>
              <a:rPr lang="en-US" sz="1200" dirty="0">
                <a:solidFill>
                  <a:srgbClr val="3F7F5F"/>
                </a:solidFill>
                <a:effectLst/>
                <a:latin typeface="Consolas" panose="020B0609020204030204" pitchFamily="49" charset="0"/>
              </a:rPr>
              <a:t>// second digit</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d3</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100) % 10; </a:t>
            </a:r>
            <a:r>
              <a:rPr lang="en-US" sz="1200" dirty="0">
                <a:solidFill>
                  <a:srgbClr val="3F7F5F"/>
                </a:solidFill>
                <a:effectLst/>
                <a:latin typeface="Consolas" panose="020B0609020204030204" pitchFamily="49" charset="0"/>
              </a:rPr>
              <a:t>// third digit</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d4</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10) % 10; </a:t>
            </a:r>
            <a:r>
              <a:rPr lang="en-US" sz="1200" dirty="0">
                <a:solidFill>
                  <a:srgbClr val="3F7F5F"/>
                </a:solidFill>
                <a:effectLst/>
                <a:latin typeface="Consolas" panose="020B0609020204030204" pitchFamily="49" charset="0"/>
              </a:rPr>
              <a:t>// fourth digit</a:t>
            </a:r>
            <a:endParaRPr lang="en-US" sz="1200" dirty="0">
              <a:solidFill>
                <a:srgbClr val="000000"/>
              </a:solidFill>
              <a:effectLst/>
              <a:latin typeface="Consolas" panose="020B0609020204030204" pitchFamily="49" charset="0"/>
            </a:endParaRPr>
          </a:p>
          <a:p>
            <a:pPr marL="0" marR="0">
              <a:buNone/>
            </a:pPr>
            <a:r>
              <a:rPr lang="en-US" sz="1200" b="1" dirty="0">
                <a:solidFill>
                  <a:srgbClr val="7F0055"/>
                </a:solidFill>
                <a:effectLst/>
                <a:latin typeface="Consolas" panose="020B0609020204030204" pitchFamily="49" charset="0"/>
              </a:rPr>
              <a:t>int</a:t>
            </a:r>
            <a:r>
              <a:rPr lang="en-US" sz="1200" dirty="0">
                <a:solidFill>
                  <a:srgbClr val="000000"/>
                </a:solidFill>
                <a:effectLst/>
                <a:latin typeface="Consolas" panose="020B0609020204030204" pitchFamily="49" charset="0"/>
              </a:rPr>
              <a:t> </a:t>
            </a:r>
            <a:r>
              <a:rPr lang="en-US" sz="1200" dirty="0">
                <a:solidFill>
                  <a:srgbClr val="6A3E3E"/>
                </a:solidFill>
                <a:effectLst/>
                <a:latin typeface="Consolas" panose="020B0609020204030204" pitchFamily="49" charset="0"/>
              </a:rPr>
              <a:t>d5</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number</a:t>
            </a:r>
            <a:r>
              <a:rPr lang="en-US" sz="1200" dirty="0">
                <a:solidFill>
                  <a:srgbClr val="000000"/>
                </a:solidFill>
                <a:effectLst/>
                <a:latin typeface="Consolas" panose="020B0609020204030204" pitchFamily="49" charset="0"/>
              </a:rPr>
              <a:t> % 10; </a:t>
            </a:r>
            <a:r>
              <a:rPr lang="en-US" sz="1200" dirty="0">
                <a:solidFill>
                  <a:srgbClr val="3F7F5F"/>
                </a:solidFill>
                <a:effectLst/>
                <a:latin typeface="Consolas" panose="020B0609020204030204" pitchFamily="49" charset="0"/>
              </a:rPr>
              <a:t>// fifth digit</a:t>
            </a:r>
            <a:endParaRPr lang="en-US" sz="1200" dirty="0">
              <a:solidFill>
                <a:srgbClr val="000000"/>
              </a:solidFill>
              <a:effectLst/>
              <a:latin typeface="Consolas" panose="020B0609020204030204" pitchFamily="49" charset="0"/>
            </a:endParaRP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a:solidFill>
                  <a:srgbClr val="3F7F5F"/>
                </a:solidFill>
                <a:effectLst/>
                <a:latin typeface="Consolas" panose="020B0609020204030204" pitchFamily="49" charset="0"/>
              </a:rPr>
              <a:t>// Output with 3 spaces between digits</a:t>
            </a:r>
            <a:endParaRPr lang="en-US" sz="1200" dirty="0">
              <a:solidFill>
                <a:srgbClr val="000000"/>
              </a:solidFill>
              <a:effectLst/>
              <a:latin typeface="Consolas" panose="020B0609020204030204" pitchFamily="49" charset="0"/>
            </a:endParaRP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.println</a:t>
            </a:r>
            <a:r>
              <a:rPr lang="en-US" sz="1200" dirty="0">
                <a:solidFill>
                  <a:srgbClr val="000000"/>
                </a:solidFill>
                <a:effectLst/>
                <a:latin typeface="Consolas" panose="020B0609020204030204" pitchFamily="49" charset="0"/>
              </a:rPr>
              <a:t>(</a:t>
            </a:r>
            <a:r>
              <a:rPr lang="en-US" sz="1200" dirty="0">
                <a:solidFill>
                  <a:srgbClr val="6A3E3E"/>
                </a:solidFill>
                <a:effectLst/>
                <a:latin typeface="Consolas" panose="020B0609020204030204" pitchFamily="49" charset="0"/>
              </a:rPr>
              <a:t>d1</a:t>
            </a:r>
            <a:r>
              <a:rPr lang="en-US" sz="1200" dirty="0">
                <a:solidFill>
                  <a:srgbClr val="000000"/>
                </a:solidFill>
                <a:effectLst/>
                <a:latin typeface="Consolas" panose="020B0609020204030204" pitchFamily="49" charset="0"/>
              </a:rPr>
              <a:t> + </a:t>
            </a:r>
            <a:r>
              <a:rPr lang="en-US" sz="1200" dirty="0">
                <a:solidFill>
                  <a:srgbClr val="2A00FF"/>
                </a:solidFill>
                <a:effectLst/>
                <a:latin typeface="Consolas" panose="020B0609020204030204" pitchFamily="49" charset="0"/>
              </a:rPr>
              <a:t>" "</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d2</a:t>
            </a:r>
            <a:r>
              <a:rPr lang="en-US" sz="1200" dirty="0">
                <a:solidFill>
                  <a:srgbClr val="000000"/>
                </a:solidFill>
                <a:effectLst/>
                <a:latin typeface="Consolas" panose="020B0609020204030204" pitchFamily="49" charset="0"/>
              </a:rPr>
              <a:t> + </a:t>
            </a:r>
            <a:r>
              <a:rPr lang="en-US" sz="1200" dirty="0">
                <a:solidFill>
                  <a:srgbClr val="2A00FF"/>
                </a:solidFill>
                <a:effectLst/>
                <a:latin typeface="Consolas" panose="020B0609020204030204" pitchFamily="49" charset="0"/>
              </a:rPr>
              <a:t>" "</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d3</a:t>
            </a:r>
            <a:r>
              <a:rPr lang="en-US" sz="1200" dirty="0">
                <a:solidFill>
                  <a:srgbClr val="000000"/>
                </a:solidFill>
                <a:effectLst/>
                <a:latin typeface="Consolas" panose="020B0609020204030204" pitchFamily="49" charset="0"/>
              </a:rPr>
              <a:t> + </a:t>
            </a:r>
            <a:r>
              <a:rPr lang="en-US" sz="1200" dirty="0">
                <a:solidFill>
                  <a:srgbClr val="2A00FF"/>
                </a:solidFill>
                <a:effectLst/>
                <a:latin typeface="Consolas" panose="020B0609020204030204" pitchFamily="49" charset="0"/>
              </a:rPr>
              <a:t>" "</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d4</a:t>
            </a:r>
            <a:r>
              <a:rPr lang="en-US" sz="1200" dirty="0">
                <a:solidFill>
                  <a:srgbClr val="000000"/>
                </a:solidFill>
                <a:effectLst/>
                <a:latin typeface="Consolas" panose="020B0609020204030204" pitchFamily="49" charset="0"/>
              </a:rPr>
              <a:t> + </a:t>
            </a:r>
            <a:r>
              <a:rPr lang="en-US" sz="1200" dirty="0">
                <a:solidFill>
                  <a:srgbClr val="2A00FF"/>
                </a:solidFill>
                <a:effectLst/>
                <a:latin typeface="Consolas" panose="020B0609020204030204" pitchFamily="49" charset="0"/>
              </a:rPr>
              <a:t>" "</a:t>
            </a:r>
            <a:r>
              <a:rPr lang="en-US" sz="1200" dirty="0">
                <a:solidFill>
                  <a:srgbClr val="000000"/>
                </a:solidFill>
                <a:effectLst/>
                <a:latin typeface="Consolas" panose="020B0609020204030204" pitchFamily="49" charset="0"/>
              </a:rPr>
              <a:t> + </a:t>
            </a:r>
            <a:r>
              <a:rPr lang="en-US" sz="1200" dirty="0">
                <a:solidFill>
                  <a:srgbClr val="6A3E3E"/>
                </a:solidFill>
                <a:effectLst/>
                <a:latin typeface="Consolas" panose="020B0609020204030204" pitchFamily="49" charset="0"/>
              </a:rPr>
              <a:t>d5</a:t>
            </a: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a:p>
            <a:pPr marL="0" marR="0">
              <a:buNone/>
            </a:pPr>
            <a:r>
              <a:rPr lang="en-US" sz="1200" dirty="0" err="1">
                <a:solidFill>
                  <a:srgbClr val="000000"/>
                </a:solidFill>
                <a:effectLst/>
                <a:latin typeface="Consolas" panose="020B0609020204030204" pitchFamily="49" charset="0"/>
              </a:rPr>
              <a:t>System.</a:t>
            </a:r>
            <a:r>
              <a:rPr lang="en-US" sz="1200" b="1" i="1" dirty="0" err="1">
                <a:solidFill>
                  <a:srgbClr val="0000C0"/>
                </a:solidFill>
                <a:effectLst/>
                <a:latin typeface="Consolas" panose="020B0609020204030204" pitchFamily="49" charset="0"/>
              </a:rPr>
              <a:t>out</a:t>
            </a:r>
            <a:r>
              <a:rPr lang="en-US" sz="1200" dirty="0" err="1">
                <a:solidFill>
                  <a:srgbClr val="000000"/>
                </a:solidFill>
                <a:effectLst/>
                <a:latin typeface="Consolas" panose="020B0609020204030204" pitchFamily="49" charset="0"/>
              </a:rPr>
              <a:t>.println</a:t>
            </a:r>
            <a:r>
              <a:rPr lang="en-US" sz="1200" dirty="0">
                <a:solidFill>
                  <a:srgbClr val="000000"/>
                </a:solidFill>
                <a:effectLst/>
                <a:latin typeface="Consolas" panose="020B0609020204030204" pitchFamily="49" charset="0"/>
              </a:rPr>
              <a:t>(</a:t>
            </a:r>
            <a:r>
              <a:rPr lang="en-US" sz="1200" dirty="0">
                <a:solidFill>
                  <a:srgbClr val="2A00FF"/>
                </a:solidFill>
                <a:effectLst/>
                <a:latin typeface="Consolas" panose="020B0609020204030204" pitchFamily="49" charset="0"/>
              </a:rPr>
              <a:t>"Process completed."</a:t>
            </a:r>
            <a:r>
              <a:rPr lang="en-US" sz="1200" dirty="0">
                <a:solidFill>
                  <a:srgbClr val="000000"/>
                </a:solidFill>
                <a:effectLst/>
                <a:latin typeface="Consolas" panose="020B0609020204030204" pitchFamily="49" charset="0"/>
              </a:rPr>
              <a:t>);</a:t>
            </a:r>
          </a:p>
          <a:p>
            <a:pPr marL="0" marR="0">
              <a:buNone/>
            </a:pPr>
            <a:r>
              <a:rPr lang="en-US" sz="1200" dirty="0" err="1">
                <a:solidFill>
                  <a:srgbClr val="6A3E3E"/>
                </a:solidFill>
                <a:effectLst/>
                <a:latin typeface="Consolas" panose="020B0609020204030204" pitchFamily="49" charset="0"/>
              </a:rPr>
              <a:t>sc</a:t>
            </a:r>
            <a:r>
              <a:rPr lang="en-US" sz="1200" dirty="0" err="1">
                <a:solidFill>
                  <a:srgbClr val="000000"/>
                </a:solidFill>
                <a:effectLst/>
                <a:latin typeface="Consolas" panose="020B0609020204030204" pitchFamily="49" charset="0"/>
              </a:rPr>
              <a:t>.close</a:t>
            </a: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a:p>
            <a:pPr marL="0" marR="0">
              <a:buNone/>
            </a:pPr>
            <a:r>
              <a:rPr lang="en-US" sz="1200" dirty="0">
                <a:solidFill>
                  <a:srgbClr val="000000"/>
                </a:solidFill>
                <a:effectLst/>
                <a:latin typeface="Consolas" panose="020B0609020204030204" pitchFamily="49" charset="0"/>
              </a:rPr>
              <a:t>}</a:t>
            </a:r>
          </a:p>
          <a:p>
            <a:pPr marL="0" marR="0">
              <a:buNone/>
            </a:pPr>
            <a:br>
              <a:rPr lang="en-US" sz="1200" dirty="0">
                <a:solidFill>
                  <a:srgbClr val="000000"/>
                </a:solidFill>
                <a:effectLst/>
                <a:latin typeface="Consolas" panose="020B0609020204030204" pitchFamily="49" charset="0"/>
              </a:rPr>
            </a:br>
            <a:endParaRPr lang="en-US" sz="12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3636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C3B96-ACAD-1540-353F-5AAD90975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1BD4F-C63A-2D70-8055-DCC20FA2FFA1}"/>
              </a:ext>
            </a:extLst>
          </p:cNvPr>
          <p:cNvSpPr>
            <a:spLocks noGrp="1"/>
          </p:cNvSpPr>
          <p:nvPr>
            <p:ph type="title"/>
          </p:nvPr>
        </p:nvSpPr>
        <p:spPr/>
        <p:txBody>
          <a:bodyPr>
            <a:normAutofit/>
          </a:bodyPr>
          <a:lstStyle/>
          <a:p>
            <a:r>
              <a:rPr lang="en-US" b="1" dirty="0">
                <a:solidFill>
                  <a:schemeClr val="accent1">
                    <a:lumMod val="75000"/>
                  </a:schemeClr>
                </a:solidFill>
                <a:latin typeface="Comfortaa Bold" pitchFamily="34" charset="0"/>
                <a:ea typeface="Comfortaa Bold" pitchFamily="34" charset="-122"/>
              </a:rPr>
              <a:t>TASK # 04</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2D7D9BC-5181-8FC6-3DDC-6B451EC1B7D7}"/>
              </a:ext>
            </a:extLst>
          </p:cNvPr>
          <p:cNvSpPr>
            <a:spLocks noGrp="1"/>
          </p:cNvSpPr>
          <p:nvPr>
            <p:ph idx="1"/>
          </p:nvPr>
        </p:nvSpPr>
        <p:spPr>
          <a:xfrm>
            <a:off x="838200" y="1433738"/>
            <a:ext cx="5366657" cy="3800735"/>
          </a:xfrm>
        </p:spPr>
        <p:txBody>
          <a:bodyPr>
            <a:normAutofit fontScale="85000" lnSpcReduction="20000"/>
          </a:bodyPr>
          <a:lstStyle/>
          <a:p>
            <a:r>
              <a:rPr lang="en-US" dirty="0"/>
              <a:t>Write a program in java to input marks obtained by a student in a subject. The total marks are 100. Find out the grade of the student by using the if-else nested structure. The grade is: </a:t>
            </a:r>
          </a:p>
          <a:p>
            <a:pPr lvl="0"/>
            <a:r>
              <a:rPr lang="en-US" dirty="0"/>
              <a:t>If marks are equal to or greater than 90, grade is A. </a:t>
            </a:r>
          </a:p>
          <a:p>
            <a:pPr lvl="0"/>
            <a:r>
              <a:rPr lang="en-US" dirty="0"/>
              <a:t>If marks are equal to or greater than 70 and less than 90, grade is B. </a:t>
            </a:r>
          </a:p>
          <a:p>
            <a:pPr lvl="0"/>
            <a:r>
              <a:rPr lang="en-US" dirty="0"/>
              <a:t>If marks are equal to or greater than 50 and less than 70, grade is C. </a:t>
            </a:r>
          </a:p>
          <a:p>
            <a:pPr lvl="0"/>
            <a:r>
              <a:rPr lang="en-US" dirty="0"/>
              <a:t>If marks are less than 50, grade is “F”.</a:t>
            </a:r>
          </a:p>
        </p:txBody>
      </p:sp>
      <p:sp>
        <p:nvSpPr>
          <p:cNvPr id="6" name="TextBox 5">
            <a:extLst>
              <a:ext uri="{FF2B5EF4-FFF2-40B4-BE49-F238E27FC236}">
                <a16:creationId xmlns:a16="http://schemas.microsoft.com/office/drawing/2014/main" id="{78CF2EF5-BF08-62F5-ED3B-1F7831B4BDF2}"/>
              </a:ext>
            </a:extLst>
          </p:cNvPr>
          <p:cNvSpPr txBox="1"/>
          <p:nvPr/>
        </p:nvSpPr>
        <p:spPr>
          <a:xfrm>
            <a:off x="7620778" y="365125"/>
            <a:ext cx="6097554" cy="5632311"/>
          </a:xfrm>
          <a:prstGeom prst="rect">
            <a:avLst/>
          </a:prstGeom>
          <a:noFill/>
        </p:spPr>
        <p:txBody>
          <a:bodyPr wrap="square">
            <a:spAutoFit/>
          </a:bodyPr>
          <a:lstStyle/>
          <a:p>
            <a:r>
              <a:rPr lang="en-US" sz="1200" b="1" dirty="0"/>
              <a:t>package</a:t>
            </a:r>
            <a:r>
              <a:rPr lang="en-US" sz="1200" dirty="0"/>
              <a:t> </a:t>
            </a:r>
            <a:r>
              <a:rPr lang="en-US" sz="1200" dirty="0" err="1"/>
              <a:t>com.studyopedia</a:t>
            </a:r>
            <a:r>
              <a:rPr lang="en-US" sz="1200" dirty="0"/>
              <a:t>;</a:t>
            </a:r>
          </a:p>
          <a:p>
            <a:r>
              <a:rPr lang="en-US" sz="1200" b="1" dirty="0"/>
              <a:t>import</a:t>
            </a:r>
            <a:r>
              <a:rPr lang="en-US" sz="1200" dirty="0"/>
              <a:t> </a:t>
            </a:r>
            <a:r>
              <a:rPr lang="en-US" sz="1200" dirty="0" err="1"/>
              <a:t>java.util.Scanner</a:t>
            </a:r>
            <a:r>
              <a:rPr lang="en-US" sz="1200" dirty="0"/>
              <a:t>;</a:t>
            </a:r>
          </a:p>
          <a:p>
            <a:r>
              <a:rPr lang="en-US" sz="1200" b="1" dirty="0"/>
              <a:t>public</a:t>
            </a:r>
            <a:r>
              <a:rPr lang="en-US" sz="1200" dirty="0"/>
              <a:t> </a:t>
            </a:r>
            <a:r>
              <a:rPr lang="en-US" sz="1200" b="1" dirty="0"/>
              <a:t>class</a:t>
            </a:r>
            <a:r>
              <a:rPr lang="en-US" sz="1200" dirty="0"/>
              <a:t> Task4 {</a:t>
            </a:r>
          </a:p>
          <a:p>
            <a:r>
              <a:rPr lang="en-US" sz="1200" b="1" dirty="0"/>
              <a:t>public</a:t>
            </a:r>
            <a:r>
              <a:rPr lang="en-US" sz="1200" dirty="0"/>
              <a:t> </a:t>
            </a:r>
            <a:r>
              <a:rPr lang="en-US" sz="1200" b="1" dirty="0"/>
              <a:t>static</a:t>
            </a:r>
            <a:r>
              <a:rPr lang="en-US" sz="1200" dirty="0"/>
              <a:t> </a:t>
            </a:r>
            <a:r>
              <a:rPr lang="en-US" sz="1200" b="1" dirty="0"/>
              <a:t>void</a:t>
            </a:r>
            <a:r>
              <a:rPr lang="en-US" sz="1200" dirty="0"/>
              <a:t> main(String[] </a:t>
            </a:r>
            <a:r>
              <a:rPr lang="en-US" sz="1200" dirty="0" err="1"/>
              <a:t>args</a:t>
            </a:r>
            <a:r>
              <a:rPr lang="en-US" sz="1200" dirty="0"/>
              <a:t>) {</a:t>
            </a:r>
          </a:p>
          <a:p>
            <a:r>
              <a:rPr lang="en-US" sz="1200" dirty="0"/>
              <a:t>Scanner </a:t>
            </a:r>
            <a:r>
              <a:rPr lang="en-US" sz="1200" dirty="0" err="1"/>
              <a:t>sc</a:t>
            </a:r>
            <a:r>
              <a:rPr lang="en-US" sz="1200" dirty="0"/>
              <a:t> = </a:t>
            </a:r>
            <a:r>
              <a:rPr lang="en-US" sz="1200" b="1" dirty="0"/>
              <a:t>new</a:t>
            </a:r>
            <a:r>
              <a:rPr lang="en-US" sz="1200" dirty="0"/>
              <a:t> Scanner(System.</a:t>
            </a:r>
            <a:r>
              <a:rPr lang="en-US" sz="1200" b="1" i="1" dirty="0"/>
              <a:t>in</a:t>
            </a:r>
            <a:r>
              <a:rPr lang="en-US" sz="1200" dirty="0"/>
              <a:t>);</a:t>
            </a:r>
          </a:p>
          <a:p>
            <a:r>
              <a:rPr lang="en-US" sz="1200" dirty="0"/>
              <a:t>// Input</a:t>
            </a:r>
          </a:p>
          <a:p>
            <a:r>
              <a:rPr lang="en-US" sz="1200" dirty="0" err="1"/>
              <a:t>System.</a:t>
            </a:r>
            <a:r>
              <a:rPr lang="en-US" sz="1200" b="1" i="1" dirty="0" err="1"/>
              <a:t>out</a:t>
            </a:r>
            <a:r>
              <a:rPr lang="en-US" sz="1200" dirty="0" err="1"/>
              <a:t>.print</a:t>
            </a:r>
            <a:r>
              <a:rPr lang="en-US" sz="1200" dirty="0"/>
              <a:t>("Enter marks (out of 100): ");</a:t>
            </a:r>
          </a:p>
          <a:p>
            <a:r>
              <a:rPr lang="en-US" sz="1200" b="1" dirty="0"/>
              <a:t>int</a:t>
            </a:r>
            <a:r>
              <a:rPr lang="en-US" sz="1200" dirty="0"/>
              <a:t> marks = </a:t>
            </a:r>
            <a:r>
              <a:rPr lang="en-US" sz="1200" dirty="0" err="1"/>
              <a:t>sc.nextInt</a:t>
            </a:r>
            <a:r>
              <a:rPr lang="en-US" sz="1200" dirty="0"/>
              <a:t>();</a:t>
            </a:r>
          </a:p>
          <a:p>
            <a:br>
              <a:rPr lang="en-US" sz="1200" dirty="0"/>
            </a:br>
            <a:endParaRPr lang="en-US" sz="1200" dirty="0"/>
          </a:p>
          <a:p>
            <a:r>
              <a:rPr lang="en-US" sz="1200" dirty="0"/>
              <a:t>// Check grade using nested if-else</a:t>
            </a:r>
          </a:p>
          <a:p>
            <a:r>
              <a:rPr lang="en-US" sz="1200" b="1" dirty="0"/>
              <a:t>if</a:t>
            </a:r>
            <a:r>
              <a:rPr lang="en-US" sz="1200" dirty="0"/>
              <a:t> (marks &gt;= 90) {</a:t>
            </a:r>
          </a:p>
          <a:p>
            <a:r>
              <a:rPr lang="en-US" sz="1200" dirty="0" err="1"/>
              <a:t>System.</a:t>
            </a:r>
            <a:r>
              <a:rPr lang="en-US" sz="1200" b="1" i="1" dirty="0" err="1"/>
              <a:t>out</a:t>
            </a:r>
            <a:r>
              <a:rPr lang="en-US" sz="1200" dirty="0" err="1"/>
              <a:t>.println</a:t>
            </a:r>
            <a:r>
              <a:rPr lang="en-US" sz="1200" dirty="0"/>
              <a:t>("Grade: A");</a:t>
            </a:r>
          </a:p>
          <a:p>
            <a:r>
              <a:rPr lang="en-US" sz="1200" dirty="0"/>
              <a:t>} </a:t>
            </a:r>
            <a:r>
              <a:rPr lang="en-US" sz="1200" b="1" dirty="0"/>
              <a:t>else</a:t>
            </a:r>
            <a:r>
              <a:rPr lang="en-US" sz="1200" dirty="0"/>
              <a:t> {</a:t>
            </a:r>
          </a:p>
          <a:p>
            <a:r>
              <a:rPr lang="en-US" sz="1200" b="1" dirty="0"/>
              <a:t>if</a:t>
            </a:r>
            <a:r>
              <a:rPr lang="en-US" sz="1200" dirty="0"/>
              <a:t> (marks &gt;= 70) {</a:t>
            </a:r>
          </a:p>
          <a:p>
            <a:r>
              <a:rPr lang="en-US" sz="1200" dirty="0" err="1"/>
              <a:t>System.</a:t>
            </a:r>
            <a:r>
              <a:rPr lang="en-US" sz="1200" b="1" i="1" dirty="0" err="1"/>
              <a:t>out</a:t>
            </a:r>
            <a:r>
              <a:rPr lang="en-US" sz="1200" dirty="0" err="1"/>
              <a:t>.println</a:t>
            </a:r>
            <a:r>
              <a:rPr lang="en-US" sz="1200" dirty="0"/>
              <a:t>("Grade: B");</a:t>
            </a:r>
          </a:p>
          <a:p>
            <a:r>
              <a:rPr lang="en-US" sz="1200" dirty="0"/>
              <a:t>} </a:t>
            </a:r>
            <a:r>
              <a:rPr lang="en-US" sz="1200" b="1" dirty="0"/>
              <a:t>else</a:t>
            </a:r>
            <a:r>
              <a:rPr lang="en-US" sz="1200" dirty="0"/>
              <a:t> {</a:t>
            </a:r>
          </a:p>
          <a:p>
            <a:r>
              <a:rPr lang="en-US" sz="1200" b="1" dirty="0"/>
              <a:t>if</a:t>
            </a:r>
            <a:r>
              <a:rPr lang="en-US" sz="1200" dirty="0"/>
              <a:t> (marks &gt;= 50) {</a:t>
            </a:r>
          </a:p>
          <a:p>
            <a:r>
              <a:rPr lang="en-US" sz="1200" dirty="0" err="1"/>
              <a:t>System.</a:t>
            </a:r>
            <a:r>
              <a:rPr lang="en-US" sz="1200" b="1" i="1" dirty="0" err="1"/>
              <a:t>out</a:t>
            </a:r>
            <a:r>
              <a:rPr lang="en-US" sz="1200" dirty="0" err="1"/>
              <a:t>.println</a:t>
            </a:r>
            <a:r>
              <a:rPr lang="en-US" sz="1200" dirty="0"/>
              <a:t>("Grade: C");</a:t>
            </a:r>
          </a:p>
          <a:p>
            <a:r>
              <a:rPr lang="en-US" sz="1200" dirty="0"/>
              <a:t>} </a:t>
            </a:r>
            <a:r>
              <a:rPr lang="en-US" sz="1200" b="1" dirty="0"/>
              <a:t>else</a:t>
            </a:r>
            <a:r>
              <a:rPr lang="en-US" sz="1200" dirty="0"/>
              <a:t> {</a:t>
            </a:r>
          </a:p>
          <a:p>
            <a:r>
              <a:rPr lang="en-US" sz="1200" dirty="0" err="1"/>
              <a:t>System.</a:t>
            </a:r>
            <a:r>
              <a:rPr lang="en-US" sz="1200" b="1" i="1" dirty="0" err="1"/>
              <a:t>out</a:t>
            </a:r>
            <a:r>
              <a:rPr lang="en-US" sz="1200" dirty="0" err="1"/>
              <a:t>.println</a:t>
            </a:r>
            <a:r>
              <a:rPr lang="en-US" sz="1200" dirty="0"/>
              <a:t>("Grade: F");</a:t>
            </a:r>
          </a:p>
          <a:p>
            <a:r>
              <a:rPr lang="en-US" sz="1200" dirty="0"/>
              <a:t>}</a:t>
            </a:r>
          </a:p>
          <a:p>
            <a:r>
              <a:rPr lang="en-US" sz="1200" dirty="0"/>
              <a:t>}</a:t>
            </a:r>
          </a:p>
          <a:p>
            <a:r>
              <a:rPr lang="en-US" sz="1200" dirty="0"/>
              <a:t>}</a:t>
            </a:r>
          </a:p>
          <a:p>
            <a:br>
              <a:rPr lang="en-US" sz="1200" dirty="0"/>
            </a:br>
            <a:endParaRPr lang="en-US" sz="1200" dirty="0"/>
          </a:p>
          <a:p>
            <a:r>
              <a:rPr lang="en-US" sz="1200" dirty="0" err="1"/>
              <a:t>System.</a:t>
            </a:r>
            <a:r>
              <a:rPr lang="en-US" sz="1200" b="1" i="1" dirty="0" err="1"/>
              <a:t>out</a:t>
            </a:r>
            <a:r>
              <a:rPr lang="en-US" sz="1200" dirty="0" err="1"/>
              <a:t>.println</a:t>
            </a:r>
            <a:r>
              <a:rPr lang="en-US" sz="1200" dirty="0"/>
              <a:t>("Process completed.");</a:t>
            </a:r>
          </a:p>
          <a:p>
            <a:r>
              <a:rPr lang="en-US" sz="1200" dirty="0" err="1"/>
              <a:t>sc.close</a:t>
            </a:r>
            <a:r>
              <a:rPr lang="en-US" sz="1200" dirty="0"/>
              <a:t>();</a:t>
            </a:r>
          </a:p>
          <a:p>
            <a:r>
              <a:rPr lang="en-US" sz="1200" dirty="0"/>
              <a:t>}</a:t>
            </a:r>
          </a:p>
          <a:p>
            <a:r>
              <a:rPr lang="en-US" sz="1200" dirty="0"/>
              <a:t>}</a:t>
            </a:r>
          </a:p>
        </p:txBody>
      </p:sp>
    </p:spTree>
    <p:extLst>
      <p:ext uri="{BB962C8B-B14F-4D97-AF65-F5344CB8AC3E}">
        <p14:creationId xmlns:p14="http://schemas.microsoft.com/office/powerpoint/2010/main" val="36919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050DA0F-FC36-2119-E137-D9AB50D65C60}"/>
              </a:ext>
            </a:extLst>
          </p:cNvPr>
          <p:cNvPicPr>
            <a:picLocks noChangeAspect="1"/>
          </p:cNvPicPr>
          <p:nvPr/>
        </p:nvPicPr>
        <p:blipFill>
          <a:blip r:embed="rId2"/>
          <a:stretch>
            <a:fillRect/>
          </a:stretch>
        </p:blipFill>
        <p:spPr>
          <a:xfrm>
            <a:off x="0" y="-17364"/>
            <a:ext cx="4583575" cy="6875363"/>
          </a:xfrm>
          <a:prstGeom prst="rect">
            <a:avLst/>
          </a:prstGeom>
        </p:spPr>
      </p:pic>
      <p:sp>
        <p:nvSpPr>
          <p:cNvPr id="5" name="Text 0">
            <a:extLst>
              <a:ext uri="{FF2B5EF4-FFF2-40B4-BE49-F238E27FC236}">
                <a16:creationId xmlns:a16="http://schemas.microsoft.com/office/drawing/2014/main" id="{421A8B34-A50E-E420-FEEC-F0F440F821AA}"/>
              </a:ext>
            </a:extLst>
          </p:cNvPr>
          <p:cNvSpPr/>
          <p:nvPr/>
        </p:nvSpPr>
        <p:spPr>
          <a:xfrm>
            <a:off x="4771501" y="136984"/>
            <a:ext cx="4133136" cy="516493"/>
          </a:xfrm>
          <a:prstGeom prst="rect">
            <a:avLst/>
          </a:prstGeom>
          <a:noFill/>
          <a:ln/>
        </p:spPr>
        <p:txBody>
          <a:bodyPr wrap="none" lIns="0" tIns="0" rIns="0" bIns="0" rtlCol="0" anchor="t"/>
          <a:lstStyle/>
          <a:p>
            <a:pPr marL="0" indent="0" algn="l">
              <a:lnSpc>
                <a:spcPts val="4050"/>
              </a:lnSpc>
              <a:buNone/>
            </a:pPr>
            <a:r>
              <a:rPr lang="en-US" sz="3250" b="1" dirty="0">
                <a:solidFill>
                  <a:schemeClr val="accent1">
                    <a:lumMod val="75000"/>
                  </a:schemeClr>
                </a:solidFill>
                <a:latin typeface="Comfortaa Bold" pitchFamily="34" charset="0"/>
                <a:ea typeface="Comfortaa Bold" pitchFamily="34" charset="-122"/>
                <a:cs typeface="Comfortaa Bold" pitchFamily="34" charset="-120"/>
              </a:rPr>
              <a:t>Why Choose Java?</a:t>
            </a:r>
            <a:endParaRPr lang="en-US" sz="3250" dirty="0">
              <a:solidFill>
                <a:schemeClr val="accent1">
                  <a:lumMod val="75000"/>
                </a:schemeClr>
              </a:solidFill>
            </a:endParaRPr>
          </a:p>
        </p:txBody>
      </p:sp>
      <p:sp>
        <p:nvSpPr>
          <p:cNvPr id="6" name="Text 1">
            <a:extLst>
              <a:ext uri="{FF2B5EF4-FFF2-40B4-BE49-F238E27FC236}">
                <a16:creationId xmlns:a16="http://schemas.microsoft.com/office/drawing/2014/main" id="{FF68E530-9C65-F445-5B6E-C1F61235486B}"/>
              </a:ext>
            </a:extLst>
          </p:cNvPr>
          <p:cNvSpPr/>
          <p:nvPr/>
        </p:nvSpPr>
        <p:spPr>
          <a:xfrm>
            <a:off x="4771501" y="828266"/>
            <a:ext cx="7420499" cy="595074"/>
          </a:xfrm>
          <a:prstGeom prst="rect">
            <a:avLst/>
          </a:prstGeom>
          <a:noFill/>
          <a:ln/>
        </p:spPr>
        <p:txBody>
          <a:bodyPr wrap="square" lIns="0" tIns="0" rIns="0" bIns="0" rtlCol="0" anchor="t"/>
          <a:lstStyle/>
          <a:p>
            <a:pPr marL="0" indent="0" algn="l">
              <a:lnSpc>
                <a:spcPts val="2300"/>
              </a:lnSpc>
              <a:buNone/>
            </a:pPr>
            <a:r>
              <a:rPr lang="en-US" sz="1450" dirty="0">
                <a:solidFill>
                  <a:schemeClr val="accent1">
                    <a:lumMod val="75000"/>
                  </a:schemeClr>
                </a:solidFill>
                <a:latin typeface="Raleway Medium" pitchFamily="34" charset="0"/>
                <a:ea typeface="Raleway Medium" pitchFamily="34" charset="-122"/>
                <a:cs typeface="Raleway Medium" pitchFamily="34" charset="-120"/>
              </a:rPr>
              <a:t>Java's enduring popularity stems from its core principles designed for robustness and flexibility. It provides developers with a powerful and adaptable tool for diverse projects.</a:t>
            </a:r>
            <a:endParaRPr lang="en-US" sz="1450" dirty="0">
              <a:solidFill>
                <a:schemeClr val="accent1">
                  <a:lumMod val="75000"/>
                </a:schemeClr>
              </a:solidFill>
            </a:endParaRPr>
          </a:p>
        </p:txBody>
      </p:sp>
      <p:sp>
        <p:nvSpPr>
          <p:cNvPr id="7" name="Shape 2">
            <a:extLst>
              <a:ext uri="{FF2B5EF4-FFF2-40B4-BE49-F238E27FC236}">
                <a16:creationId xmlns:a16="http://schemas.microsoft.com/office/drawing/2014/main" id="{6B9D6E88-88CD-EB9E-2A42-D04056CB4008}"/>
              </a:ext>
            </a:extLst>
          </p:cNvPr>
          <p:cNvSpPr/>
          <p:nvPr/>
        </p:nvSpPr>
        <p:spPr>
          <a:xfrm>
            <a:off x="4583575" y="1806158"/>
            <a:ext cx="7608425" cy="1336953"/>
          </a:xfrm>
          <a:prstGeom prst="roundRect">
            <a:avLst>
              <a:gd name="adj" fmla="val 33388"/>
            </a:avLst>
          </a:prstGeom>
          <a:solidFill>
            <a:srgbClr val="46464A"/>
          </a:solidFill>
          <a:ln/>
        </p:spPr>
        <p:txBody>
          <a:bodyPr/>
          <a:lstStyle/>
          <a:p>
            <a:endParaRPr lang="en-US"/>
          </a:p>
        </p:txBody>
      </p:sp>
      <p:sp>
        <p:nvSpPr>
          <p:cNvPr id="8" name="Text 3">
            <a:extLst>
              <a:ext uri="{FF2B5EF4-FFF2-40B4-BE49-F238E27FC236}">
                <a16:creationId xmlns:a16="http://schemas.microsoft.com/office/drawing/2014/main" id="{0E62B02D-DACC-73F7-7D15-A5ED19B09729}"/>
              </a:ext>
            </a:extLst>
          </p:cNvPr>
          <p:cNvSpPr/>
          <p:nvPr/>
        </p:nvSpPr>
        <p:spPr>
          <a:xfrm>
            <a:off x="4957476" y="1957409"/>
            <a:ext cx="2361367" cy="258366"/>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Platform Independent</a:t>
            </a:r>
            <a:endParaRPr lang="en-US" sz="1600" dirty="0"/>
          </a:p>
        </p:txBody>
      </p:sp>
      <p:sp>
        <p:nvSpPr>
          <p:cNvPr id="9" name="Text 4">
            <a:extLst>
              <a:ext uri="{FF2B5EF4-FFF2-40B4-BE49-F238E27FC236}">
                <a16:creationId xmlns:a16="http://schemas.microsoft.com/office/drawing/2014/main" id="{D447C810-5AA1-91E6-6E1D-0B4CAE283783}"/>
              </a:ext>
            </a:extLst>
          </p:cNvPr>
          <p:cNvSpPr/>
          <p:nvPr/>
        </p:nvSpPr>
        <p:spPr>
          <a:xfrm>
            <a:off x="4957476" y="2327336"/>
            <a:ext cx="7470219" cy="595074"/>
          </a:xfrm>
          <a:prstGeom prst="rect">
            <a:avLst/>
          </a:prstGeom>
          <a:noFill/>
          <a:ln/>
        </p:spPr>
        <p:txBody>
          <a:bodyPr wrap="squar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Write once, run anywhere. Java code can execute on any device with a Java Virtual Machine (JVM).</a:t>
            </a:r>
            <a:endParaRPr lang="en-US" sz="1450" dirty="0"/>
          </a:p>
        </p:txBody>
      </p:sp>
      <p:sp>
        <p:nvSpPr>
          <p:cNvPr id="10" name="Shape 5">
            <a:extLst>
              <a:ext uri="{FF2B5EF4-FFF2-40B4-BE49-F238E27FC236}">
                <a16:creationId xmlns:a16="http://schemas.microsoft.com/office/drawing/2014/main" id="{C4AB7517-DEB4-6BB2-9FFC-D1BE151530BC}"/>
              </a:ext>
            </a:extLst>
          </p:cNvPr>
          <p:cNvSpPr/>
          <p:nvPr/>
        </p:nvSpPr>
        <p:spPr>
          <a:xfrm>
            <a:off x="4583575" y="3294362"/>
            <a:ext cx="7608425" cy="1039416"/>
          </a:xfrm>
          <a:prstGeom prst="roundRect">
            <a:avLst>
              <a:gd name="adj" fmla="val 42945"/>
            </a:avLst>
          </a:prstGeom>
          <a:solidFill>
            <a:srgbClr val="46464A"/>
          </a:solidFill>
          <a:ln/>
        </p:spPr>
        <p:txBody>
          <a:bodyPr/>
          <a:lstStyle/>
          <a:p>
            <a:endParaRPr lang="en-US"/>
          </a:p>
        </p:txBody>
      </p:sp>
      <p:sp>
        <p:nvSpPr>
          <p:cNvPr id="11" name="Text 6">
            <a:extLst>
              <a:ext uri="{FF2B5EF4-FFF2-40B4-BE49-F238E27FC236}">
                <a16:creationId xmlns:a16="http://schemas.microsoft.com/office/drawing/2014/main" id="{E857DFA3-EE46-BE26-3785-AFA71885D381}"/>
              </a:ext>
            </a:extLst>
          </p:cNvPr>
          <p:cNvSpPr/>
          <p:nvPr/>
        </p:nvSpPr>
        <p:spPr>
          <a:xfrm>
            <a:off x="4957476" y="3480337"/>
            <a:ext cx="2066568" cy="258366"/>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Secure &amp; Fast</a:t>
            </a:r>
            <a:endParaRPr lang="en-US" sz="1600" dirty="0"/>
          </a:p>
        </p:txBody>
      </p:sp>
      <p:sp>
        <p:nvSpPr>
          <p:cNvPr id="12" name="Text 7">
            <a:extLst>
              <a:ext uri="{FF2B5EF4-FFF2-40B4-BE49-F238E27FC236}">
                <a16:creationId xmlns:a16="http://schemas.microsoft.com/office/drawing/2014/main" id="{DD60A2D9-2DAC-393F-BAA7-E039755DB7B1}"/>
              </a:ext>
            </a:extLst>
          </p:cNvPr>
          <p:cNvSpPr/>
          <p:nvPr/>
        </p:nvSpPr>
        <p:spPr>
          <a:xfrm>
            <a:off x="4957476" y="3850264"/>
            <a:ext cx="7470219" cy="297537"/>
          </a:xfrm>
          <a:prstGeom prst="rect">
            <a:avLst/>
          </a:prstGeom>
          <a:noFill/>
          <a:ln/>
        </p:spPr>
        <p:txBody>
          <a:bodyPr wrap="non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Built-in security features and excellent performance for demanding applications.</a:t>
            </a:r>
            <a:endParaRPr lang="en-US" sz="1450" dirty="0"/>
          </a:p>
        </p:txBody>
      </p:sp>
      <p:sp>
        <p:nvSpPr>
          <p:cNvPr id="13" name="Shape 8">
            <a:extLst>
              <a:ext uri="{FF2B5EF4-FFF2-40B4-BE49-F238E27FC236}">
                <a16:creationId xmlns:a16="http://schemas.microsoft.com/office/drawing/2014/main" id="{F27455E1-1A5D-ADA7-1E47-BC165BC6BE10}"/>
              </a:ext>
            </a:extLst>
          </p:cNvPr>
          <p:cNvSpPr/>
          <p:nvPr/>
        </p:nvSpPr>
        <p:spPr>
          <a:xfrm>
            <a:off x="4583575" y="4519753"/>
            <a:ext cx="7608425" cy="1039416"/>
          </a:xfrm>
          <a:prstGeom prst="roundRect">
            <a:avLst>
              <a:gd name="adj" fmla="val 42945"/>
            </a:avLst>
          </a:prstGeom>
          <a:solidFill>
            <a:srgbClr val="46464A"/>
          </a:solidFill>
          <a:ln/>
        </p:spPr>
        <p:txBody>
          <a:bodyPr/>
          <a:lstStyle/>
          <a:p>
            <a:endParaRPr lang="en-US"/>
          </a:p>
        </p:txBody>
      </p:sp>
      <p:sp>
        <p:nvSpPr>
          <p:cNvPr id="14" name="Text 9">
            <a:extLst>
              <a:ext uri="{FF2B5EF4-FFF2-40B4-BE49-F238E27FC236}">
                <a16:creationId xmlns:a16="http://schemas.microsoft.com/office/drawing/2014/main" id="{22907946-BDA4-03CB-5979-FA83B9697C7F}"/>
              </a:ext>
            </a:extLst>
          </p:cNvPr>
          <p:cNvSpPr/>
          <p:nvPr/>
        </p:nvSpPr>
        <p:spPr>
          <a:xfrm>
            <a:off x="4957476" y="4705728"/>
            <a:ext cx="2066568" cy="258366"/>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Object-Oriented</a:t>
            </a:r>
            <a:endParaRPr lang="en-US" sz="1600" dirty="0"/>
          </a:p>
        </p:txBody>
      </p:sp>
      <p:sp>
        <p:nvSpPr>
          <p:cNvPr id="15" name="Text 10">
            <a:extLst>
              <a:ext uri="{FF2B5EF4-FFF2-40B4-BE49-F238E27FC236}">
                <a16:creationId xmlns:a16="http://schemas.microsoft.com/office/drawing/2014/main" id="{8ADF1B90-6EE9-F144-5B4F-17CD8BADD1B0}"/>
              </a:ext>
            </a:extLst>
          </p:cNvPr>
          <p:cNvSpPr/>
          <p:nvPr/>
        </p:nvSpPr>
        <p:spPr>
          <a:xfrm>
            <a:off x="4957476" y="5075656"/>
            <a:ext cx="7470219" cy="297537"/>
          </a:xfrm>
          <a:prstGeom prst="rect">
            <a:avLst/>
          </a:prstGeom>
          <a:noFill/>
          <a:ln/>
        </p:spPr>
        <p:txBody>
          <a:bodyPr wrap="non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Enables modular, reusable code, simplifying complex software development.</a:t>
            </a:r>
            <a:endParaRPr lang="en-US" sz="1450" dirty="0"/>
          </a:p>
        </p:txBody>
      </p:sp>
      <p:sp>
        <p:nvSpPr>
          <p:cNvPr id="16" name="Shape 11">
            <a:extLst>
              <a:ext uri="{FF2B5EF4-FFF2-40B4-BE49-F238E27FC236}">
                <a16:creationId xmlns:a16="http://schemas.microsoft.com/office/drawing/2014/main" id="{3CE17B1D-873B-1DE3-6963-B4DD08119258}"/>
              </a:ext>
            </a:extLst>
          </p:cNvPr>
          <p:cNvSpPr/>
          <p:nvPr/>
        </p:nvSpPr>
        <p:spPr>
          <a:xfrm>
            <a:off x="4583575" y="5745143"/>
            <a:ext cx="7608425" cy="1039416"/>
          </a:xfrm>
          <a:prstGeom prst="roundRect">
            <a:avLst>
              <a:gd name="adj" fmla="val 42945"/>
            </a:avLst>
          </a:prstGeom>
          <a:solidFill>
            <a:srgbClr val="46464A"/>
          </a:solidFill>
          <a:ln/>
        </p:spPr>
        <p:txBody>
          <a:bodyPr/>
          <a:lstStyle/>
          <a:p>
            <a:endParaRPr lang="en-US"/>
          </a:p>
        </p:txBody>
      </p:sp>
      <p:sp>
        <p:nvSpPr>
          <p:cNvPr id="17" name="Text 12">
            <a:extLst>
              <a:ext uri="{FF2B5EF4-FFF2-40B4-BE49-F238E27FC236}">
                <a16:creationId xmlns:a16="http://schemas.microsoft.com/office/drawing/2014/main" id="{E1295F31-63D1-80BC-EC74-26BA4F3E0A3F}"/>
              </a:ext>
            </a:extLst>
          </p:cNvPr>
          <p:cNvSpPr/>
          <p:nvPr/>
        </p:nvSpPr>
        <p:spPr>
          <a:xfrm>
            <a:off x="4957476" y="5931120"/>
            <a:ext cx="2066568" cy="258366"/>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Free &amp; Supported</a:t>
            </a:r>
            <a:endParaRPr lang="en-US" sz="1600" dirty="0"/>
          </a:p>
        </p:txBody>
      </p:sp>
      <p:sp>
        <p:nvSpPr>
          <p:cNvPr id="18" name="Text 13">
            <a:extLst>
              <a:ext uri="{FF2B5EF4-FFF2-40B4-BE49-F238E27FC236}">
                <a16:creationId xmlns:a16="http://schemas.microsoft.com/office/drawing/2014/main" id="{B9B4011D-DC9A-7F41-B968-5C8AF69659BA}"/>
              </a:ext>
            </a:extLst>
          </p:cNvPr>
          <p:cNvSpPr/>
          <p:nvPr/>
        </p:nvSpPr>
        <p:spPr>
          <a:xfrm>
            <a:off x="4957476" y="6301047"/>
            <a:ext cx="7470219" cy="297537"/>
          </a:xfrm>
          <a:prstGeom prst="rect">
            <a:avLst/>
          </a:prstGeom>
          <a:noFill/>
          <a:ln/>
        </p:spPr>
        <p:txBody>
          <a:bodyPr wrap="non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Open-source JDK and a vast, active global community for support.</a:t>
            </a:r>
            <a:endParaRPr lang="en-US" sz="1450" dirty="0"/>
          </a:p>
        </p:txBody>
      </p:sp>
    </p:spTree>
    <p:extLst>
      <p:ext uri="{BB962C8B-B14F-4D97-AF65-F5344CB8AC3E}">
        <p14:creationId xmlns:p14="http://schemas.microsoft.com/office/powerpoint/2010/main" val="425580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186E911E-547E-8902-F5FA-09DE555A9C66}"/>
              </a:ext>
            </a:extLst>
          </p:cNvPr>
          <p:cNvSpPr/>
          <p:nvPr/>
        </p:nvSpPr>
        <p:spPr>
          <a:xfrm>
            <a:off x="239166" y="579945"/>
            <a:ext cx="7569875" cy="584835"/>
          </a:xfrm>
          <a:prstGeom prst="rect">
            <a:avLst/>
          </a:prstGeom>
          <a:noFill/>
          <a:ln/>
        </p:spPr>
        <p:txBody>
          <a:bodyPr wrap="none" lIns="0" tIns="0" rIns="0" bIns="0" rtlCol="0" anchor="t"/>
          <a:lstStyle/>
          <a:p>
            <a:pPr marL="0" indent="0" algn="l">
              <a:lnSpc>
                <a:spcPts val="4600"/>
              </a:lnSpc>
              <a:buNone/>
            </a:pPr>
            <a:r>
              <a:rPr lang="en-US" sz="3650" b="1" dirty="0">
                <a:solidFill>
                  <a:schemeClr val="accent1">
                    <a:lumMod val="75000"/>
                  </a:schemeClr>
                </a:solidFill>
                <a:latin typeface="Comfortaa Bold" pitchFamily="34" charset="0"/>
                <a:ea typeface="Comfortaa Bold" pitchFamily="34" charset="-122"/>
                <a:cs typeface="Comfortaa Bold" pitchFamily="34" charset="-120"/>
              </a:rPr>
              <a:t>Getting Started: Installing Java</a:t>
            </a:r>
            <a:endParaRPr lang="en-US" sz="3650" dirty="0">
              <a:solidFill>
                <a:schemeClr val="accent1">
                  <a:lumMod val="75000"/>
                </a:schemeClr>
              </a:solidFill>
            </a:endParaRPr>
          </a:p>
        </p:txBody>
      </p:sp>
      <p:sp>
        <p:nvSpPr>
          <p:cNvPr id="5" name="Text 1">
            <a:extLst>
              <a:ext uri="{FF2B5EF4-FFF2-40B4-BE49-F238E27FC236}">
                <a16:creationId xmlns:a16="http://schemas.microsoft.com/office/drawing/2014/main" id="{2027D80E-C262-97D7-620A-19CAEC4A6FB6}"/>
              </a:ext>
            </a:extLst>
          </p:cNvPr>
          <p:cNvSpPr/>
          <p:nvPr/>
        </p:nvSpPr>
        <p:spPr>
          <a:xfrm>
            <a:off x="239166" y="1480534"/>
            <a:ext cx="11532287" cy="361710"/>
          </a:xfrm>
          <a:prstGeom prst="rect">
            <a:avLst/>
          </a:prstGeom>
          <a:noFill/>
          <a:ln/>
        </p:spPr>
        <p:txBody>
          <a:bodyPr wrap="none" lIns="0" tIns="0" rIns="0" bIns="0" rtlCol="0" anchor="t"/>
          <a:lstStyle/>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To write and run Java programs, you'll need the Java Development Kit (JDK). Here's a simplified overview </a:t>
            </a:r>
          </a:p>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of the installation process:</a:t>
            </a:r>
            <a:endParaRPr lang="en-US" sz="1650" dirty="0">
              <a:solidFill>
                <a:schemeClr val="accent1">
                  <a:lumMod val="75000"/>
                </a:schemeClr>
              </a:solidFill>
            </a:endParaRPr>
          </a:p>
        </p:txBody>
      </p:sp>
      <p:sp>
        <p:nvSpPr>
          <p:cNvPr id="6" name="Text 2">
            <a:extLst>
              <a:ext uri="{FF2B5EF4-FFF2-40B4-BE49-F238E27FC236}">
                <a16:creationId xmlns:a16="http://schemas.microsoft.com/office/drawing/2014/main" id="{BBEB86E4-F997-A5F5-2E48-F1E6071DE208}"/>
              </a:ext>
            </a:extLst>
          </p:cNvPr>
          <p:cNvSpPr/>
          <p:nvPr/>
        </p:nvSpPr>
        <p:spPr>
          <a:xfrm>
            <a:off x="239166" y="2517047"/>
            <a:ext cx="210503" cy="263128"/>
          </a:xfrm>
          <a:prstGeom prst="rect">
            <a:avLst/>
          </a:prstGeom>
          <a:noFill/>
          <a:ln/>
        </p:spPr>
        <p:txBody>
          <a:bodyPr wrap="none" lIns="0" tIns="0" rIns="0" bIns="0" rtlCol="0" anchor="t"/>
          <a:lstStyle/>
          <a:p>
            <a:pPr marL="0" indent="0" algn="l">
              <a:lnSpc>
                <a:spcPts val="2650"/>
              </a:lnSpc>
              <a:buNone/>
            </a:pPr>
            <a:r>
              <a:rPr lang="en-US" sz="1650" dirty="0">
                <a:solidFill>
                  <a:schemeClr val="accent1">
                    <a:lumMod val="75000"/>
                  </a:schemeClr>
                </a:solidFill>
                <a:latin typeface="Comfortaa Light" pitchFamily="34" charset="0"/>
                <a:ea typeface="Comfortaa Light" pitchFamily="34" charset="-122"/>
                <a:cs typeface="Comfortaa Light" pitchFamily="34" charset="-120"/>
              </a:rPr>
              <a:t>01</a:t>
            </a:r>
            <a:endParaRPr lang="en-US" sz="1650" dirty="0">
              <a:solidFill>
                <a:schemeClr val="accent1">
                  <a:lumMod val="75000"/>
                </a:schemeClr>
              </a:solidFill>
            </a:endParaRPr>
          </a:p>
        </p:txBody>
      </p:sp>
      <p:sp>
        <p:nvSpPr>
          <p:cNvPr id="7" name="Shape 3">
            <a:extLst>
              <a:ext uri="{FF2B5EF4-FFF2-40B4-BE49-F238E27FC236}">
                <a16:creationId xmlns:a16="http://schemas.microsoft.com/office/drawing/2014/main" id="{C54C7A41-235C-EE1F-3BB8-142916E756B9}"/>
              </a:ext>
            </a:extLst>
          </p:cNvPr>
          <p:cNvSpPr/>
          <p:nvPr/>
        </p:nvSpPr>
        <p:spPr>
          <a:xfrm>
            <a:off x="239167" y="2851968"/>
            <a:ext cx="2909148" cy="45719"/>
          </a:xfrm>
          <a:prstGeom prst="rect">
            <a:avLst/>
          </a:prstGeom>
          <a:solidFill>
            <a:srgbClr val="FFE14D"/>
          </a:solidFill>
          <a:ln/>
        </p:spPr>
        <p:txBody>
          <a:bodyPr/>
          <a:lstStyle/>
          <a:p>
            <a:endParaRPr lang="en-US">
              <a:solidFill>
                <a:schemeClr val="accent1">
                  <a:lumMod val="75000"/>
                </a:schemeClr>
              </a:solidFill>
            </a:endParaRPr>
          </a:p>
        </p:txBody>
      </p:sp>
      <p:sp>
        <p:nvSpPr>
          <p:cNvPr id="8" name="Text 4">
            <a:extLst>
              <a:ext uri="{FF2B5EF4-FFF2-40B4-BE49-F238E27FC236}">
                <a16:creationId xmlns:a16="http://schemas.microsoft.com/office/drawing/2014/main" id="{0E002EA7-862E-B155-94CB-22482243BD89}"/>
              </a:ext>
            </a:extLst>
          </p:cNvPr>
          <p:cNvSpPr/>
          <p:nvPr/>
        </p:nvSpPr>
        <p:spPr>
          <a:xfrm>
            <a:off x="239166" y="3002941"/>
            <a:ext cx="2339221" cy="292418"/>
          </a:xfrm>
          <a:prstGeom prst="rect">
            <a:avLst/>
          </a:prstGeom>
          <a:noFill/>
          <a:ln/>
        </p:spPr>
        <p:txBody>
          <a:bodyPr wrap="none" lIns="0" tIns="0" rIns="0" bIns="0" rtlCol="0" anchor="t"/>
          <a:lstStyle/>
          <a:p>
            <a:pPr marL="0" indent="0" algn="l">
              <a:lnSpc>
                <a:spcPts val="2300"/>
              </a:lnSpc>
              <a:buNone/>
            </a:pPr>
            <a:r>
              <a:rPr lang="en-US" sz="1800" b="1" dirty="0">
                <a:solidFill>
                  <a:schemeClr val="accent1">
                    <a:lumMod val="75000"/>
                  </a:schemeClr>
                </a:solidFill>
                <a:latin typeface="Comfortaa Bold" pitchFamily="34" charset="0"/>
                <a:ea typeface="Comfortaa Bold" pitchFamily="34" charset="-122"/>
                <a:cs typeface="Comfortaa Bold" pitchFamily="34" charset="-120"/>
              </a:rPr>
              <a:t>Download JDK</a:t>
            </a:r>
            <a:endParaRPr lang="en-US" sz="1800" dirty="0">
              <a:solidFill>
                <a:schemeClr val="accent1">
                  <a:lumMod val="75000"/>
                </a:schemeClr>
              </a:solidFill>
            </a:endParaRPr>
          </a:p>
        </p:txBody>
      </p:sp>
      <p:sp>
        <p:nvSpPr>
          <p:cNvPr id="9" name="Text 5">
            <a:extLst>
              <a:ext uri="{FF2B5EF4-FFF2-40B4-BE49-F238E27FC236}">
                <a16:creationId xmlns:a16="http://schemas.microsoft.com/office/drawing/2014/main" id="{530D5420-F463-A38A-72CC-AAE5018ED2F6}"/>
              </a:ext>
            </a:extLst>
          </p:cNvPr>
          <p:cNvSpPr/>
          <p:nvPr/>
        </p:nvSpPr>
        <p:spPr>
          <a:xfrm>
            <a:off x="239166" y="3421564"/>
            <a:ext cx="4245173" cy="673418"/>
          </a:xfrm>
          <a:prstGeom prst="rect">
            <a:avLst/>
          </a:prstGeom>
          <a:noFill/>
          <a:ln/>
        </p:spPr>
        <p:txBody>
          <a:bodyPr wrap="square" lIns="0" tIns="0" rIns="0" bIns="0" rtlCol="0" anchor="t"/>
          <a:lstStyle/>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Obtain the latest JDK from</a:t>
            </a:r>
          </a:p>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 Oracle's official website.</a:t>
            </a:r>
            <a:endParaRPr lang="en-US" sz="1650" dirty="0">
              <a:solidFill>
                <a:schemeClr val="accent1">
                  <a:lumMod val="75000"/>
                </a:schemeClr>
              </a:solidFill>
            </a:endParaRPr>
          </a:p>
        </p:txBody>
      </p:sp>
      <p:sp>
        <p:nvSpPr>
          <p:cNvPr id="10" name="Text 6">
            <a:extLst>
              <a:ext uri="{FF2B5EF4-FFF2-40B4-BE49-F238E27FC236}">
                <a16:creationId xmlns:a16="http://schemas.microsoft.com/office/drawing/2014/main" id="{66EF94C5-95E3-3E0F-DEED-070D4652934C}"/>
              </a:ext>
            </a:extLst>
          </p:cNvPr>
          <p:cNvSpPr/>
          <p:nvPr/>
        </p:nvSpPr>
        <p:spPr>
          <a:xfrm>
            <a:off x="3606819" y="2517047"/>
            <a:ext cx="210503" cy="263128"/>
          </a:xfrm>
          <a:prstGeom prst="rect">
            <a:avLst/>
          </a:prstGeom>
          <a:noFill/>
          <a:ln/>
        </p:spPr>
        <p:txBody>
          <a:bodyPr wrap="none" lIns="0" tIns="0" rIns="0" bIns="0" rtlCol="0" anchor="t"/>
          <a:lstStyle/>
          <a:p>
            <a:pPr marL="0" indent="0" algn="l">
              <a:lnSpc>
                <a:spcPts val="2650"/>
              </a:lnSpc>
              <a:buNone/>
            </a:pPr>
            <a:r>
              <a:rPr lang="en-US" sz="1650" dirty="0">
                <a:solidFill>
                  <a:schemeClr val="accent1">
                    <a:lumMod val="75000"/>
                  </a:schemeClr>
                </a:solidFill>
                <a:latin typeface="Comfortaa Light" pitchFamily="34" charset="0"/>
                <a:ea typeface="Comfortaa Light" pitchFamily="34" charset="-122"/>
                <a:cs typeface="Comfortaa Light" pitchFamily="34" charset="-120"/>
              </a:rPr>
              <a:t>02</a:t>
            </a:r>
            <a:endParaRPr lang="en-US" sz="1650" dirty="0">
              <a:solidFill>
                <a:schemeClr val="accent1">
                  <a:lumMod val="75000"/>
                </a:schemeClr>
              </a:solidFill>
            </a:endParaRPr>
          </a:p>
        </p:txBody>
      </p:sp>
      <p:sp>
        <p:nvSpPr>
          <p:cNvPr id="11" name="Shape 7">
            <a:extLst>
              <a:ext uri="{FF2B5EF4-FFF2-40B4-BE49-F238E27FC236}">
                <a16:creationId xmlns:a16="http://schemas.microsoft.com/office/drawing/2014/main" id="{225BA67A-8666-74FF-DB56-9AC4D46B6DE6}"/>
              </a:ext>
            </a:extLst>
          </p:cNvPr>
          <p:cNvSpPr/>
          <p:nvPr/>
        </p:nvSpPr>
        <p:spPr>
          <a:xfrm>
            <a:off x="3606820" y="2851968"/>
            <a:ext cx="3557910" cy="45719"/>
          </a:xfrm>
          <a:prstGeom prst="rect">
            <a:avLst/>
          </a:prstGeom>
          <a:solidFill>
            <a:srgbClr val="FFE14D"/>
          </a:solidFill>
          <a:ln/>
        </p:spPr>
        <p:txBody>
          <a:bodyPr/>
          <a:lstStyle/>
          <a:p>
            <a:endParaRPr lang="en-US">
              <a:solidFill>
                <a:schemeClr val="accent1">
                  <a:lumMod val="75000"/>
                </a:schemeClr>
              </a:solidFill>
            </a:endParaRPr>
          </a:p>
        </p:txBody>
      </p:sp>
      <p:sp>
        <p:nvSpPr>
          <p:cNvPr id="12" name="Text 8">
            <a:extLst>
              <a:ext uri="{FF2B5EF4-FFF2-40B4-BE49-F238E27FC236}">
                <a16:creationId xmlns:a16="http://schemas.microsoft.com/office/drawing/2014/main" id="{CCBE2563-BC8F-003D-518F-66228080E540}"/>
              </a:ext>
            </a:extLst>
          </p:cNvPr>
          <p:cNvSpPr/>
          <p:nvPr/>
        </p:nvSpPr>
        <p:spPr>
          <a:xfrm>
            <a:off x="3606819" y="3002941"/>
            <a:ext cx="2339221" cy="292418"/>
          </a:xfrm>
          <a:prstGeom prst="rect">
            <a:avLst/>
          </a:prstGeom>
          <a:noFill/>
          <a:ln/>
        </p:spPr>
        <p:txBody>
          <a:bodyPr wrap="none" lIns="0" tIns="0" rIns="0" bIns="0" rtlCol="0" anchor="t"/>
          <a:lstStyle/>
          <a:p>
            <a:pPr marL="0" indent="0" algn="l">
              <a:lnSpc>
                <a:spcPts val="2300"/>
              </a:lnSpc>
              <a:buNone/>
            </a:pPr>
            <a:r>
              <a:rPr lang="en-US" sz="1800" b="1" dirty="0">
                <a:solidFill>
                  <a:schemeClr val="accent1">
                    <a:lumMod val="75000"/>
                  </a:schemeClr>
                </a:solidFill>
                <a:latin typeface="Comfortaa Bold" pitchFamily="34" charset="0"/>
                <a:ea typeface="Comfortaa Bold" pitchFamily="34" charset="-122"/>
                <a:cs typeface="Comfortaa Bold" pitchFamily="34" charset="-120"/>
              </a:rPr>
              <a:t>Set PATH Variable</a:t>
            </a:r>
            <a:endParaRPr lang="en-US" sz="1800" dirty="0">
              <a:solidFill>
                <a:schemeClr val="accent1">
                  <a:lumMod val="75000"/>
                </a:schemeClr>
              </a:solidFill>
            </a:endParaRPr>
          </a:p>
        </p:txBody>
      </p:sp>
      <p:sp>
        <p:nvSpPr>
          <p:cNvPr id="13" name="Text 9">
            <a:extLst>
              <a:ext uri="{FF2B5EF4-FFF2-40B4-BE49-F238E27FC236}">
                <a16:creationId xmlns:a16="http://schemas.microsoft.com/office/drawing/2014/main" id="{80DCEB01-5514-F592-36B2-14E391A5CCE4}"/>
              </a:ext>
            </a:extLst>
          </p:cNvPr>
          <p:cNvSpPr/>
          <p:nvPr/>
        </p:nvSpPr>
        <p:spPr>
          <a:xfrm>
            <a:off x="3606819" y="3421564"/>
            <a:ext cx="4245173" cy="673418"/>
          </a:xfrm>
          <a:prstGeom prst="rect">
            <a:avLst/>
          </a:prstGeom>
          <a:noFill/>
          <a:ln/>
        </p:spPr>
        <p:txBody>
          <a:bodyPr wrap="square" lIns="0" tIns="0" rIns="0" bIns="0" rtlCol="0" anchor="t"/>
          <a:lstStyle/>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Configure your system's environment variables to find the Java executable.</a:t>
            </a:r>
            <a:endParaRPr lang="en-US" sz="1650" dirty="0">
              <a:solidFill>
                <a:schemeClr val="accent1">
                  <a:lumMod val="75000"/>
                </a:schemeClr>
              </a:solidFill>
            </a:endParaRPr>
          </a:p>
        </p:txBody>
      </p:sp>
      <p:sp>
        <p:nvSpPr>
          <p:cNvPr id="14" name="Text 10">
            <a:extLst>
              <a:ext uri="{FF2B5EF4-FFF2-40B4-BE49-F238E27FC236}">
                <a16:creationId xmlns:a16="http://schemas.microsoft.com/office/drawing/2014/main" id="{CA146D66-F96E-BEAE-13EB-80BC8AC96469}"/>
              </a:ext>
            </a:extLst>
          </p:cNvPr>
          <p:cNvSpPr/>
          <p:nvPr/>
        </p:nvSpPr>
        <p:spPr>
          <a:xfrm>
            <a:off x="7831002" y="2517047"/>
            <a:ext cx="210503" cy="263128"/>
          </a:xfrm>
          <a:prstGeom prst="rect">
            <a:avLst/>
          </a:prstGeom>
          <a:noFill/>
          <a:ln/>
        </p:spPr>
        <p:txBody>
          <a:bodyPr wrap="none" lIns="0" tIns="0" rIns="0" bIns="0" rtlCol="0" anchor="t"/>
          <a:lstStyle/>
          <a:p>
            <a:pPr marL="0" indent="0" algn="l">
              <a:lnSpc>
                <a:spcPts val="2650"/>
              </a:lnSpc>
              <a:buNone/>
            </a:pPr>
            <a:r>
              <a:rPr lang="en-US" sz="1650" dirty="0">
                <a:solidFill>
                  <a:schemeClr val="accent1">
                    <a:lumMod val="75000"/>
                  </a:schemeClr>
                </a:solidFill>
                <a:latin typeface="Comfortaa Light" pitchFamily="34" charset="0"/>
                <a:ea typeface="Comfortaa Light" pitchFamily="34" charset="-122"/>
                <a:cs typeface="Comfortaa Light" pitchFamily="34" charset="-120"/>
              </a:rPr>
              <a:t>03</a:t>
            </a:r>
            <a:endParaRPr lang="en-US" sz="1650" dirty="0">
              <a:solidFill>
                <a:schemeClr val="accent1">
                  <a:lumMod val="75000"/>
                </a:schemeClr>
              </a:solidFill>
            </a:endParaRPr>
          </a:p>
        </p:txBody>
      </p:sp>
      <p:sp>
        <p:nvSpPr>
          <p:cNvPr id="15" name="Shape 11">
            <a:extLst>
              <a:ext uri="{FF2B5EF4-FFF2-40B4-BE49-F238E27FC236}">
                <a16:creationId xmlns:a16="http://schemas.microsoft.com/office/drawing/2014/main" id="{626CF10C-1BCD-AF32-2E6E-85CA3042AD8A}"/>
              </a:ext>
            </a:extLst>
          </p:cNvPr>
          <p:cNvSpPr/>
          <p:nvPr/>
        </p:nvSpPr>
        <p:spPr>
          <a:xfrm>
            <a:off x="7831002" y="2851969"/>
            <a:ext cx="4245173" cy="22860"/>
          </a:xfrm>
          <a:prstGeom prst="rect">
            <a:avLst/>
          </a:prstGeom>
          <a:solidFill>
            <a:srgbClr val="FFE14D"/>
          </a:solidFill>
          <a:ln/>
        </p:spPr>
        <p:txBody>
          <a:bodyPr/>
          <a:lstStyle/>
          <a:p>
            <a:endParaRPr lang="en-US">
              <a:solidFill>
                <a:schemeClr val="accent1">
                  <a:lumMod val="75000"/>
                </a:schemeClr>
              </a:solidFill>
            </a:endParaRPr>
          </a:p>
        </p:txBody>
      </p:sp>
      <p:sp>
        <p:nvSpPr>
          <p:cNvPr id="16" name="Text 12">
            <a:extLst>
              <a:ext uri="{FF2B5EF4-FFF2-40B4-BE49-F238E27FC236}">
                <a16:creationId xmlns:a16="http://schemas.microsoft.com/office/drawing/2014/main" id="{11F4214B-F969-C9D8-7015-93AB713F5076}"/>
              </a:ext>
            </a:extLst>
          </p:cNvPr>
          <p:cNvSpPr/>
          <p:nvPr/>
        </p:nvSpPr>
        <p:spPr>
          <a:xfrm>
            <a:off x="7831002" y="3002941"/>
            <a:ext cx="2339221" cy="292418"/>
          </a:xfrm>
          <a:prstGeom prst="rect">
            <a:avLst/>
          </a:prstGeom>
          <a:noFill/>
          <a:ln/>
        </p:spPr>
        <p:txBody>
          <a:bodyPr wrap="none" lIns="0" tIns="0" rIns="0" bIns="0" rtlCol="0" anchor="t"/>
          <a:lstStyle/>
          <a:p>
            <a:pPr marL="0" indent="0" algn="l">
              <a:lnSpc>
                <a:spcPts val="2300"/>
              </a:lnSpc>
              <a:buNone/>
            </a:pPr>
            <a:r>
              <a:rPr lang="en-US" sz="1800" b="1" dirty="0">
                <a:solidFill>
                  <a:schemeClr val="accent1">
                    <a:lumMod val="75000"/>
                  </a:schemeClr>
                </a:solidFill>
                <a:latin typeface="Comfortaa Bold" pitchFamily="34" charset="0"/>
                <a:ea typeface="Comfortaa Bold" pitchFamily="34" charset="-122"/>
                <a:cs typeface="Comfortaa Bold" pitchFamily="34" charset="-120"/>
              </a:rPr>
              <a:t>Verify Installation</a:t>
            </a:r>
            <a:endParaRPr lang="en-US" sz="1800" dirty="0">
              <a:solidFill>
                <a:schemeClr val="accent1">
                  <a:lumMod val="75000"/>
                </a:schemeClr>
              </a:solidFill>
            </a:endParaRPr>
          </a:p>
        </p:txBody>
      </p:sp>
      <p:sp>
        <p:nvSpPr>
          <p:cNvPr id="17" name="Text 13">
            <a:extLst>
              <a:ext uri="{FF2B5EF4-FFF2-40B4-BE49-F238E27FC236}">
                <a16:creationId xmlns:a16="http://schemas.microsoft.com/office/drawing/2014/main" id="{585F24AA-C178-1B53-0C78-70F5D1E8A259}"/>
              </a:ext>
            </a:extLst>
          </p:cNvPr>
          <p:cNvSpPr/>
          <p:nvPr/>
        </p:nvSpPr>
        <p:spPr>
          <a:xfrm>
            <a:off x="7831002" y="3421564"/>
            <a:ext cx="4245173" cy="673418"/>
          </a:xfrm>
          <a:prstGeom prst="rect">
            <a:avLst/>
          </a:prstGeom>
          <a:noFill/>
          <a:ln/>
        </p:spPr>
        <p:txBody>
          <a:bodyPr wrap="square" lIns="0" tIns="0" rIns="0" bIns="0" rtlCol="0" anchor="t"/>
          <a:lstStyle/>
          <a:p>
            <a:pPr marL="0" indent="0" algn="l">
              <a:lnSpc>
                <a:spcPts val="2650"/>
              </a:lnSpc>
              <a:buNone/>
            </a:pPr>
            <a:r>
              <a:rPr lang="en-US" sz="1650" dirty="0">
                <a:solidFill>
                  <a:schemeClr val="accent1">
                    <a:lumMod val="75000"/>
                  </a:schemeClr>
                </a:solidFill>
                <a:latin typeface="Raleway Medium" pitchFamily="34" charset="0"/>
                <a:ea typeface="Raleway Medium" pitchFamily="34" charset="-122"/>
                <a:cs typeface="Raleway Medium" pitchFamily="34" charset="-120"/>
              </a:rPr>
              <a:t>Open a terminal or command prompt and run the command below:</a:t>
            </a:r>
            <a:endParaRPr lang="en-US" sz="1650" dirty="0">
              <a:solidFill>
                <a:schemeClr val="accent1">
                  <a:lumMod val="75000"/>
                </a:schemeClr>
              </a:solidFill>
            </a:endParaRPr>
          </a:p>
        </p:txBody>
      </p:sp>
      <p:sp>
        <p:nvSpPr>
          <p:cNvPr id="18" name="Shape 15">
            <a:extLst>
              <a:ext uri="{FF2B5EF4-FFF2-40B4-BE49-F238E27FC236}">
                <a16:creationId xmlns:a16="http://schemas.microsoft.com/office/drawing/2014/main" id="{941FE965-1CBF-AC98-59EA-644D8CDC25A1}"/>
              </a:ext>
            </a:extLst>
          </p:cNvPr>
          <p:cNvSpPr/>
          <p:nvPr/>
        </p:nvSpPr>
        <p:spPr>
          <a:xfrm>
            <a:off x="7820524" y="4331797"/>
            <a:ext cx="4266128" cy="652462"/>
          </a:xfrm>
          <a:prstGeom prst="roundRect">
            <a:avLst>
              <a:gd name="adj" fmla="val 4840"/>
            </a:avLst>
          </a:prstGeom>
          <a:solidFill>
            <a:srgbClr val="343438"/>
          </a:solidFill>
          <a:ln/>
        </p:spPr>
        <p:txBody>
          <a:bodyPr/>
          <a:lstStyle/>
          <a:p>
            <a:endParaRPr lang="en-US"/>
          </a:p>
        </p:txBody>
      </p:sp>
      <p:sp>
        <p:nvSpPr>
          <p:cNvPr id="19" name="Text 16">
            <a:extLst>
              <a:ext uri="{FF2B5EF4-FFF2-40B4-BE49-F238E27FC236}">
                <a16:creationId xmlns:a16="http://schemas.microsoft.com/office/drawing/2014/main" id="{639305D6-9039-84BE-76AB-9A4C69FC564A}"/>
              </a:ext>
            </a:extLst>
          </p:cNvPr>
          <p:cNvSpPr/>
          <p:nvPr/>
        </p:nvSpPr>
        <p:spPr>
          <a:xfrm>
            <a:off x="8031027" y="4489674"/>
            <a:ext cx="3845123" cy="336709"/>
          </a:xfrm>
          <a:prstGeom prst="rect">
            <a:avLst/>
          </a:prstGeom>
          <a:noFill/>
          <a:ln/>
        </p:spPr>
        <p:txBody>
          <a:bodyPr wrap="none" lIns="0" tIns="0" rIns="0" bIns="0" rtlCol="0" anchor="t"/>
          <a:lstStyle/>
          <a:p>
            <a:pPr marL="0" indent="0" algn="l">
              <a:lnSpc>
                <a:spcPts val="2650"/>
              </a:lnSpc>
              <a:buNone/>
            </a:pPr>
            <a:r>
              <a:rPr lang="en-US" sz="1650" dirty="0">
                <a:solidFill>
                  <a:srgbClr val="D7D4CC"/>
                </a:solidFill>
                <a:highlight>
                  <a:srgbClr val="343438"/>
                </a:highlight>
                <a:latin typeface="Consolas Medium" pitchFamily="34" charset="0"/>
                <a:ea typeface="Consolas Medium" pitchFamily="34" charset="-122"/>
                <a:cs typeface="Consolas Medium" pitchFamily="34" charset="-120"/>
              </a:rPr>
              <a:t>java -version</a:t>
            </a:r>
            <a:endParaRPr lang="en-US" sz="1650" dirty="0"/>
          </a:p>
        </p:txBody>
      </p:sp>
    </p:spTree>
    <p:extLst>
      <p:ext uri="{BB962C8B-B14F-4D97-AF65-F5344CB8AC3E}">
        <p14:creationId xmlns:p14="http://schemas.microsoft.com/office/powerpoint/2010/main" val="3264705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C784-8503-9EF7-9B59-49A800D733B1}"/>
              </a:ext>
            </a:extLst>
          </p:cNvPr>
          <p:cNvSpPr>
            <a:spLocks noGrp="1"/>
          </p:cNvSpPr>
          <p:nvPr>
            <p:ph type="title"/>
          </p:nvPr>
        </p:nvSpPr>
        <p:spPr/>
        <p:txBody>
          <a:bodyPr/>
          <a:lstStyle/>
          <a:p>
            <a:r>
              <a:rPr lang="en-US" b="1" dirty="0"/>
              <a:t>Helpful Resources for JDK &amp; Eclipse Setup</a:t>
            </a:r>
          </a:p>
        </p:txBody>
      </p:sp>
      <p:sp>
        <p:nvSpPr>
          <p:cNvPr id="3" name="Content Placeholder 2">
            <a:extLst>
              <a:ext uri="{FF2B5EF4-FFF2-40B4-BE49-F238E27FC236}">
                <a16:creationId xmlns:a16="http://schemas.microsoft.com/office/drawing/2014/main" id="{46AACC4B-F0AE-3909-2B1B-70DAD54350FD}"/>
              </a:ext>
            </a:extLst>
          </p:cNvPr>
          <p:cNvSpPr>
            <a:spLocks noGrp="1"/>
          </p:cNvSpPr>
          <p:nvPr>
            <p:ph idx="1"/>
          </p:nvPr>
        </p:nvSpPr>
        <p:spPr/>
        <p:txBody>
          <a:bodyPr/>
          <a:lstStyle/>
          <a:p>
            <a:r>
              <a:rPr lang="en-US" dirty="0"/>
              <a:t> 📹 </a:t>
            </a:r>
            <a:r>
              <a:rPr lang="en-US" b="1" dirty="0"/>
              <a:t>JDK Installation Tutorial (Windows 11)</a:t>
            </a:r>
            <a:br>
              <a:rPr lang="en-US" dirty="0"/>
            </a:br>
            <a:r>
              <a:rPr lang="en-US" dirty="0">
                <a:hlinkClick r:id="rId2"/>
              </a:rPr>
              <a:t>https://www.youtube.com/watch?v=fuXTyRRge3s</a:t>
            </a:r>
            <a:endParaRPr lang="en-US" dirty="0"/>
          </a:p>
          <a:p>
            <a:r>
              <a:rPr lang="en-US" dirty="0"/>
              <a:t>💻 </a:t>
            </a:r>
            <a:r>
              <a:rPr lang="en-US" b="1" dirty="0"/>
              <a:t>Download JDK (Java SE)</a:t>
            </a:r>
            <a:br>
              <a:rPr lang="en-US" dirty="0"/>
            </a:br>
            <a:r>
              <a:rPr lang="en-US" dirty="0">
                <a:hlinkClick r:id="rId3"/>
              </a:rPr>
              <a:t>https://www.oracle.com/java/technologies/downloads/#jdk24-windows</a:t>
            </a:r>
            <a:endParaRPr lang="en-US" dirty="0"/>
          </a:p>
          <a:p>
            <a:r>
              <a:rPr lang="en-US" dirty="0"/>
              <a:t>💻 </a:t>
            </a:r>
            <a:r>
              <a:rPr lang="en-US" b="1" dirty="0"/>
              <a:t>Download Eclipse IDE for Java Developers</a:t>
            </a:r>
            <a:br>
              <a:rPr lang="en-US" dirty="0"/>
            </a:br>
            <a:r>
              <a:rPr lang="en-US" dirty="0">
                <a:hlinkClick r:id="rId4"/>
              </a:rPr>
              <a:t>https://www.eclipse.org/downloads/</a:t>
            </a:r>
            <a:endParaRPr lang="en-US" dirty="0"/>
          </a:p>
          <a:p>
            <a:r>
              <a:rPr lang="en-US" dirty="0"/>
              <a:t>📹 </a:t>
            </a:r>
            <a:r>
              <a:rPr lang="en-US" b="1" dirty="0"/>
              <a:t>Eclipse Installation Tutorial</a:t>
            </a:r>
            <a:br>
              <a:rPr lang="en-US" dirty="0"/>
            </a:br>
            <a:r>
              <a:rPr lang="en-US" dirty="0">
                <a:hlinkClick r:id="rId5"/>
              </a:rPr>
              <a:t>https://youtu.be/LaxLZiV4mpM?si=dOiPNnHSEa9eHKmU</a:t>
            </a:r>
            <a:endParaRPr lang="en-US" dirty="0"/>
          </a:p>
          <a:p>
            <a:endParaRPr lang="en-US" dirty="0"/>
          </a:p>
        </p:txBody>
      </p:sp>
    </p:spTree>
    <p:extLst>
      <p:ext uri="{BB962C8B-B14F-4D97-AF65-F5344CB8AC3E}">
        <p14:creationId xmlns:p14="http://schemas.microsoft.com/office/powerpoint/2010/main" val="269584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A6FA-476D-0A4E-BF17-957182E48A70}"/>
              </a:ext>
            </a:extLst>
          </p:cNvPr>
          <p:cNvSpPr>
            <a:spLocks noGrp="1"/>
          </p:cNvSpPr>
          <p:nvPr>
            <p:ph type="title"/>
          </p:nvPr>
        </p:nvSpPr>
        <p:spPr/>
        <p:txBody>
          <a:bodyPr/>
          <a:lstStyle/>
          <a:p>
            <a:r>
              <a:rPr lang="en-US" b="1" dirty="0"/>
              <a:t>Why Do We Need JDK and Eclipse?</a:t>
            </a:r>
          </a:p>
        </p:txBody>
      </p:sp>
      <p:sp>
        <p:nvSpPr>
          <p:cNvPr id="3" name="Content Placeholder 2">
            <a:extLst>
              <a:ext uri="{FF2B5EF4-FFF2-40B4-BE49-F238E27FC236}">
                <a16:creationId xmlns:a16="http://schemas.microsoft.com/office/drawing/2014/main" id="{C47E4EE5-CE60-4360-3012-BA2FCF23D51F}"/>
              </a:ext>
            </a:extLst>
          </p:cNvPr>
          <p:cNvSpPr>
            <a:spLocks noGrp="1"/>
          </p:cNvSpPr>
          <p:nvPr>
            <p:ph idx="1"/>
          </p:nvPr>
        </p:nvSpPr>
        <p:spPr>
          <a:xfrm>
            <a:off x="838200" y="1825624"/>
            <a:ext cx="10515600" cy="4818243"/>
          </a:xfrm>
        </p:spPr>
        <p:txBody>
          <a:bodyPr>
            <a:normAutofit fontScale="62500" lnSpcReduction="20000"/>
          </a:bodyPr>
          <a:lstStyle/>
          <a:p>
            <a:pPr marL="0" indent="0">
              <a:buNone/>
            </a:pPr>
            <a:r>
              <a:rPr lang="en-US" dirty="0"/>
              <a:t> </a:t>
            </a:r>
            <a:r>
              <a:rPr lang="en-US" b="1" dirty="0"/>
              <a:t>Java Development Kit (JDK)</a:t>
            </a:r>
            <a:endParaRPr lang="en-US" dirty="0"/>
          </a:p>
          <a:p>
            <a:r>
              <a:rPr lang="en-US" dirty="0"/>
              <a:t>Provides </a:t>
            </a:r>
            <a:r>
              <a:rPr lang="en-US" b="1" dirty="0"/>
              <a:t>compiler (</a:t>
            </a:r>
            <a:r>
              <a:rPr lang="en-US" b="1" dirty="0" err="1"/>
              <a:t>javac</a:t>
            </a:r>
            <a:r>
              <a:rPr lang="en-US" b="1" dirty="0"/>
              <a:t>)</a:t>
            </a:r>
            <a:r>
              <a:rPr lang="en-US" dirty="0"/>
              <a:t> to convert .java code into bytecode (.class).</a:t>
            </a:r>
          </a:p>
          <a:p>
            <a:r>
              <a:rPr lang="en-US" dirty="0"/>
              <a:t>Includes </a:t>
            </a:r>
            <a:r>
              <a:rPr lang="en-US" b="1" dirty="0"/>
              <a:t>Java Runtime Environment (JRE)</a:t>
            </a:r>
            <a:r>
              <a:rPr lang="en-US" dirty="0"/>
              <a:t> to run programs.</a:t>
            </a:r>
          </a:p>
          <a:p>
            <a:r>
              <a:rPr lang="en-US" dirty="0"/>
              <a:t>Contains libraries &amp; tools needed for development.</a:t>
            </a:r>
          </a:p>
          <a:p>
            <a:r>
              <a:rPr lang="en-US" dirty="0"/>
              <a:t>Without JDK → you cannot </a:t>
            </a:r>
            <a:r>
              <a:rPr lang="en-US" b="1" dirty="0"/>
              <a:t>write, compile, or run</a:t>
            </a:r>
            <a:r>
              <a:rPr lang="en-US" dirty="0"/>
              <a:t> Java programs.</a:t>
            </a:r>
          </a:p>
          <a:p>
            <a:pPr marL="0" indent="0">
              <a:buNone/>
            </a:pPr>
            <a:endParaRPr lang="en-US" dirty="0"/>
          </a:p>
          <a:p>
            <a:pPr marL="0" indent="0">
              <a:buNone/>
            </a:pPr>
            <a:r>
              <a:rPr lang="en-US" dirty="0"/>
              <a:t> </a:t>
            </a:r>
            <a:r>
              <a:rPr lang="en-US" b="1" dirty="0"/>
              <a:t>Eclipse IDE</a:t>
            </a:r>
            <a:endParaRPr lang="en-US" dirty="0"/>
          </a:p>
          <a:p>
            <a:r>
              <a:rPr lang="en-US" dirty="0"/>
              <a:t>A powerful </a:t>
            </a:r>
            <a:r>
              <a:rPr lang="en-US" b="1" dirty="0"/>
              <a:t>editor</a:t>
            </a:r>
            <a:r>
              <a:rPr lang="en-US" dirty="0"/>
              <a:t> for writing Java code.</a:t>
            </a:r>
          </a:p>
          <a:p>
            <a:r>
              <a:rPr lang="en-US" dirty="0"/>
              <a:t>Helps with </a:t>
            </a:r>
            <a:r>
              <a:rPr lang="en-US" b="1" dirty="0"/>
              <a:t>syntax highlighting, debugging, error checking</a:t>
            </a:r>
            <a:r>
              <a:rPr lang="en-US" dirty="0"/>
              <a:t>.</a:t>
            </a:r>
          </a:p>
          <a:p>
            <a:r>
              <a:rPr lang="en-US" dirty="0"/>
              <a:t>Manages projects and files in one workspace.</a:t>
            </a:r>
          </a:p>
          <a:p>
            <a:r>
              <a:rPr lang="en-US" dirty="0"/>
              <a:t>Without Eclipse → you could still code in Notepad, but it’s harder and slower.</a:t>
            </a:r>
          </a:p>
          <a:p>
            <a:pPr marL="0" indent="0">
              <a:buNone/>
            </a:pPr>
            <a:endParaRPr lang="en-US" b="1" dirty="0"/>
          </a:p>
          <a:p>
            <a:pPr marL="0" indent="0">
              <a:buNone/>
            </a:pPr>
            <a:r>
              <a:rPr lang="en-US" b="1" dirty="0"/>
              <a:t>Together</a:t>
            </a:r>
            <a:r>
              <a:rPr lang="en-US" dirty="0"/>
              <a:t>:</a:t>
            </a:r>
          </a:p>
          <a:p>
            <a:r>
              <a:rPr lang="en-US" b="1" dirty="0"/>
              <a:t>JDK = Engine</a:t>
            </a:r>
            <a:r>
              <a:rPr lang="en-US" dirty="0"/>
              <a:t> (compiles &amp; runs programs).</a:t>
            </a:r>
          </a:p>
          <a:p>
            <a:r>
              <a:rPr lang="en-US" b="1" dirty="0"/>
              <a:t>Eclipse = Vehicle</a:t>
            </a:r>
            <a:r>
              <a:rPr lang="en-US" dirty="0"/>
              <a:t> (where you write, manage, and test programs).</a:t>
            </a:r>
          </a:p>
          <a:p>
            <a:endParaRPr lang="en-US" dirty="0"/>
          </a:p>
        </p:txBody>
      </p:sp>
    </p:spTree>
    <p:extLst>
      <p:ext uri="{BB962C8B-B14F-4D97-AF65-F5344CB8AC3E}">
        <p14:creationId xmlns:p14="http://schemas.microsoft.com/office/powerpoint/2010/main" val="6473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6770315-2661-E09F-8F7E-38E50C33DF33}"/>
              </a:ext>
            </a:extLst>
          </p:cNvPr>
          <p:cNvSpPr/>
          <p:nvPr/>
        </p:nvSpPr>
        <p:spPr>
          <a:xfrm>
            <a:off x="227429" y="148437"/>
            <a:ext cx="11558826" cy="685800"/>
          </a:xfrm>
          <a:prstGeom prst="rect">
            <a:avLst/>
          </a:prstGeom>
          <a:noFill/>
          <a:ln/>
        </p:spPr>
        <p:txBody>
          <a:bodyPr wrap="none" lIns="0" tIns="0" rIns="0" bIns="0" rtlCol="0" anchor="t"/>
          <a:lstStyle/>
          <a:p>
            <a:pPr marL="0" indent="0" algn="l">
              <a:lnSpc>
                <a:spcPts val="5400"/>
              </a:lnSpc>
              <a:buNone/>
            </a:pPr>
            <a:r>
              <a:rPr lang="en-US" sz="4300" b="1" dirty="0">
                <a:solidFill>
                  <a:schemeClr val="accent1">
                    <a:lumMod val="75000"/>
                  </a:schemeClr>
                </a:solidFill>
                <a:latin typeface="Comfortaa Bold" pitchFamily="34" charset="0"/>
                <a:ea typeface="Comfortaa Bold" pitchFamily="34" charset="-122"/>
                <a:cs typeface="Comfortaa Bold" pitchFamily="34" charset="-120"/>
              </a:rPr>
              <a:t>Understanding Java's Core Components</a:t>
            </a:r>
            <a:endParaRPr lang="en-US" sz="4300" dirty="0">
              <a:solidFill>
                <a:schemeClr val="accent1">
                  <a:lumMod val="75000"/>
                </a:schemeClr>
              </a:solidFill>
            </a:endParaRPr>
          </a:p>
        </p:txBody>
      </p:sp>
      <p:sp>
        <p:nvSpPr>
          <p:cNvPr id="5" name="Text 1">
            <a:extLst>
              <a:ext uri="{FF2B5EF4-FFF2-40B4-BE49-F238E27FC236}">
                <a16:creationId xmlns:a16="http://schemas.microsoft.com/office/drawing/2014/main" id="{7FC63DE0-64E2-79DC-1A3A-E86064DC7AFF}"/>
              </a:ext>
            </a:extLst>
          </p:cNvPr>
          <p:cNvSpPr/>
          <p:nvPr/>
        </p:nvSpPr>
        <p:spPr>
          <a:xfrm>
            <a:off x="227429" y="1327990"/>
            <a:ext cx="12902327" cy="790099"/>
          </a:xfrm>
          <a:prstGeom prst="rect">
            <a:avLst/>
          </a:prstGeom>
          <a:noFill/>
          <a:ln/>
        </p:spPr>
        <p:txBody>
          <a:bodyPr wrap="squar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Java's ecosystem relies on three key components that work together to compile, run, and develop Java applications.</a:t>
            </a:r>
            <a:endParaRPr lang="en-US" sz="1900" dirty="0">
              <a:solidFill>
                <a:schemeClr val="accent1">
                  <a:lumMod val="75000"/>
                </a:schemeClr>
              </a:solidFill>
            </a:endParaRPr>
          </a:p>
        </p:txBody>
      </p:sp>
      <p:sp>
        <p:nvSpPr>
          <p:cNvPr id="6" name="Shape 3">
            <a:extLst>
              <a:ext uri="{FF2B5EF4-FFF2-40B4-BE49-F238E27FC236}">
                <a16:creationId xmlns:a16="http://schemas.microsoft.com/office/drawing/2014/main" id="{14D90E43-ED7C-6159-7B45-AF602787EE50}"/>
              </a:ext>
            </a:extLst>
          </p:cNvPr>
          <p:cNvSpPr/>
          <p:nvPr/>
        </p:nvSpPr>
        <p:spPr>
          <a:xfrm>
            <a:off x="242669" y="2410982"/>
            <a:ext cx="11949331" cy="706517"/>
          </a:xfrm>
          <a:prstGeom prst="rect">
            <a:avLst/>
          </a:prstGeom>
          <a:solidFill>
            <a:srgbClr val="FFFFFF">
              <a:alpha val="4000"/>
            </a:srgbClr>
          </a:solidFill>
          <a:ln/>
        </p:spPr>
        <p:txBody>
          <a:bodyPr/>
          <a:lstStyle/>
          <a:p>
            <a:endParaRPr lang="en-US">
              <a:solidFill>
                <a:schemeClr val="accent1">
                  <a:lumMod val="75000"/>
                </a:schemeClr>
              </a:solidFill>
            </a:endParaRPr>
          </a:p>
        </p:txBody>
      </p:sp>
      <p:sp>
        <p:nvSpPr>
          <p:cNvPr id="7" name="Text 4">
            <a:extLst>
              <a:ext uri="{FF2B5EF4-FFF2-40B4-BE49-F238E27FC236}">
                <a16:creationId xmlns:a16="http://schemas.microsoft.com/office/drawing/2014/main" id="{A5962324-2846-E475-17E0-42339DEEADEA}"/>
              </a:ext>
            </a:extLst>
          </p:cNvPr>
          <p:cNvSpPr/>
          <p:nvPr/>
        </p:nvSpPr>
        <p:spPr>
          <a:xfrm>
            <a:off x="489485" y="2566716"/>
            <a:ext cx="3364111" cy="395049"/>
          </a:xfrm>
          <a:prstGeom prst="rect">
            <a:avLst/>
          </a:prstGeom>
          <a:noFill/>
          <a:ln/>
        </p:spPr>
        <p:txBody>
          <a:bodyPr wrap="non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Component</a:t>
            </a:r>
            <a:endParaRPr lang="en-US" sz="1900" dirty="0">
              <a:solidFill>
                <a:schemeClr val="accent1">
                  <a:lumMod val="75000"/>
                </a:schemeClr>
              </a:solidFill>
            </a:endParaRPr>
          </a:p>
        </p:txBody>
      </p:sp>
      <p:sp>
        <p:nvSpPr>
          <p:cNvPr id="8" name="Text 5">
            <a:extLst>
              <a:ext uri="{FF2B5EF4-FFF2-40B4-BE49-F238E27FC236}">
                <a16:creationId xmlns:a16="http://schemas.microsoft.com/office/drawing/2014/main" id="{2CB67473-6384-3B3B-3160-66D874E35776}"/>
              </a:ext>
            </a:extLst>
          </p:cNvPr>
          <p:cNvSpPr/>
          <p:nvPr/>
        </p:nvSpPr>
        <p:spPr>
          <a:xfrm>
            <a:off x="4354849" y="2566716"/>
            <a:ext cx="4647486" cy="395049"/>
          </a:xfrm>
          <a:prstGeom prst="rect">
            <a:avLst/>
          </a:prstGeom>
          <a:noFill/>
          <a:ln/>
        </p:spPr>
        <p:txBody>
          <a:bodyPr wrap="non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Purpose</a:t>
            </a:r>
            <a:endParaRPr lang="en-US" sz="1900" dirty="0">
              <a:solidFill>
                <a:schemeClr val="accent1">
                  <a:lumMod val="75000"/>
                </a:schemeClr>
              </a:solidFill>
            </a:endParaRPr>
          </a:p>
        </p:txBody>
      </p:sp>
      <p:sp>
        <p:nvSpPr>
          <p:cNvPr id="9" name="Text 6">
            <a:extLst>
              <a:ext uri="{FF2B5EF4-FFF2-40B4-BE49-F238E27FC236}">
                <a16:creationId xmlns:a16="http://schemas.microsoft.com/office/drawing/2014/main" id="{990551B7-D6EE-FE74-5AA2-915CF95FA564}"/>
              </a:ext>
            </a:extLst>
          </p:cNvPr>
          <p:cNvSpPr/>
          <p:nvPr/>
        </p:nvSpPr>
        <p:spPr>
          <a:xfrm>
            <a:off x="9503588" y="2566716"/>
            <a:ext cx="3364111" cy="395049"/>
          </a:xfrm>
          <a:prstGeom prst="rect">
            <a:avLst/>
          </a:prstGeom>
          <a:noFill/>
          <a:ln/>
        </p:spPr>
        <p:txBody>
          <a:bodyPr wrap="non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Scope</a:t>
            </a:r>
            <a:endParaRPr lang="en-US" sz="1900" dirty="0">
              <a:solidFill>
                <a:schemeClr val="accent1">
                  <a:lumMod val="75000"/>
                </a:schemeClr>
              </a:solidFill>
            </a:endParaRPr>
          </a:p>
        </p:txBody>
      </p:sp>
      <p:sp>
        <p:nvSpPr>
          <p:cNvPr id="10" name="Shape 7">
            <a:extLst>
              <a:ext uri="{FF2B5EF4-FFF2-40B4-BE49-F238E27FC236}">
                <a16:creationId xmlns:a16="http://schemas.microsoft.com/office/drawing/2014/main" id="{AA0720E0-2A2F-6E2D-9FA6-84B828CA00C7}"/>
              </a:ext>
            </a:extLst>
          </p:cNvPr>
          <p:cNvSpPr/>
          <p:nvPr/>
        </p:nvSpPr>
        <p:spPr>
          <a:xfrm>
            <a:off x="242669" y="3117499"/>
            <a:ext cx="11949331" cy="1101566"/>
          </a:xfrm>
          <a:prstGeom prst="rect">
            <a:avLst/>
          </a:prstGeom>
          <a:solidFill>
            <a:srgbClr val="000000">
              <a:alpha val="4000"/>
            </a:srgbClr>
          </a:solidFill>
          <a:ln/>
        </p:spPr>
        <p:txBody>
          <a:bodyPr/>
          <a:lstStyle/>
          <a:p>
            <a:endParaRPr lang="en-US">
              <a:solidFill>
                <a:schemeClr val="accent1">
                  <a:lumMod val="75000"/>
                </a:schemeClr>
              </a:solidFill>
            </a:endParaRPr>
          </a:p>
        </p:txBody>
      </p:sp>
      <p:sp>
        <p:nvSpPr>
          <p:cNvPr id="11" name="Text 8">
            <a:extLst>
              <a:ext uri="{FF2B5EF4-FFF2-40B4-BE49-F238E27FC236}">
                <a16:creationId xmlns:a16="http://schemas.microsoft.com/office/drawing/2014/main" id="{DF3E0ACE-552C-70AA-3721-8828DDD9B63B}"/>
              </a:ext>
            </a:extLst>
          </p:cNvPr>
          <p:cNvSpPr/>
          <p:nvPr/>
        </p:nvSpPr>
        <p:spPr>
          <a:xfrm>
            <a:off x="489485" y="3273233"/>
            <a:ext cx="3364111" cy="790099"/>
          </a:xfrm>
          <a:prstGeom prst="rect">
            <a:avLst/>
          </a:prstGeom>
          <a:noFill/>
          <a:ln/>
        </p:spPr>
        <p:txBody>
          <a:bodyPr wrap="squar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JDK</a:t>
            </a:r>
            <a:r>
              <a:rPr lang="en-US" sz="1900" dirty="0">
                <a:solidFill>
                  <a:schemeClr val="accent1">
                    <a:lumMod val="75000"/>
                  </a:schemeClr>
                </a:solidFill>
                <a:latin typeface="Raleway Medium" pitchFamily="34" charset="0"/>
                <a:ea typeface="Raleway Medium" pitchFamily="34" charset="-122"/>
                <a:cs typeface="Raleway Medium" pitchFamily="34" charset="-120"/>
              </a:rPr>
              <a:t>(Java Development Kit)</a:t>
            </a:r>
            <a:endParaRPr lang="en-US" sz="1900" dirty="0">
              <a:solidFill>
                <a:schemeClr val="accent1">
                  <a:lumMod val="75000"/>
                </a:schemeClr>
              </a:solidFill>
            </a:endParaRPr>
          </a:p>
        </p:txBody>
      </p:sp>
      <p:sp>
        <p:nvSpPr>
          <p:cNvPr id="12" name="Text 9">
            <a:extLst>
              <a:ext uri="{FF2B5EF4-FFF2-40B4-BE49-F238E27FC236}">
                <a16:creationId xmlns:a16="http://schemas.microsoft.com/office/drawing/2014/main" id="{AC303B24-038E-DA43-4806-E6B1B86A129D}"/>
              </a:ext>
            </a:extLst>
          </p:cNvPr>
          <p:cNvSpPr/>
          <p:nvPr/>
        </p:nvSpPr>
        <p:spPr>
          <a:xfrm>
            <a:off x="4354849" y="3273233"/>
            <a:ext cx="4647486" cy="790099"/>
          </a:xfrm>
          <a:prstGeom prst="rect">
            <a:avLst/>
          </a:prstGeom>
          <a:noFill/>
          <a:ln/>
        </p:spPr>
        <p:txBody>
          <a:bodyPr wrap="squar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Tools for developing, compiling, and debugging Java applications.</a:t>
            </a:r>
            <a:endParaRPr lang="en-US" sz="1900" dirty="0">
              <a:solidFill>
                <a:schemeClr val="accent1">
                  <a:lumMod val="75000"/>
                </a:schemeClr>
              </a:solidFill>
            </a:endParaRPr>
          </a:p>
        </p:txBody>
      </p:sp>
      <p:sp>
        <p:nvSpPr>
          <p:cNvPr id="13" name="Text 10">
            <a:extLst>
              <a:ext uri="{FF2B5EF4-FFF2-40B4-BE49-F238E27FC236}">
                <a16:creationId xmlns:a16="http://schemas.microsoft.com/office/drawing/2014/main" id="{9CFA8A9C-A685-5ED1-D6F5-60F24B9864ED}"/>
              </a:ext>
            </a:extLst>
          </p:cNvPr>
          <p:cNvSpPr/>
          <p:nvPr/>
        </p:nvSpPr>
        <p:spPr>
          <a:xfrm>
            <a:off x="9503588" y="3273233"/>
            <a:ext cx="3364111" cy="395049"/>
          </a:xfrm>
          <a:prstGeom prst="rect">
            <a:avLst/>
          </a:prstGeom>
          <a:noFill/>
          <a:ln/>
        </p:spPr>
        <p:txBody>
          <a:bodyPr wrap="non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For developers</a:t>
            </a:r>
            <a:endParaRPr lang="en-US" sz="1900" dirty="0">
              <a:solidFill>
                <a:schemeClr val="accent1">
                  <a:lumMod val="75000"/>
                </a:schemeClr>
              </a:solidFill>
            </a:endParaRPr>
          </a:p>
        </p:txBody>
      </p:sp>
      <p:sp>
        <p:nvSpPr>
          <p:cNvPr id="14" name="Shape 11">
            <a:extLst>
              <a:ext uri="{FF2B5EF4-FFF2-40B4-BE49-F238E27FC236}">
                <a16:creationId xmlns:a16="http://schemas.microsoft.com/office/drawing/2014/main" id="{4F353127-0727-EA07-B90C-3086193CD5FF}"/>
              </a:ext>
            </a:extLst>
          </p:cNvPr>
          <p:cNvSpPr/>
          <p:nvPr/>
        </p:nvSpPr>
        <p:spPr>
          <a:xfrm>
            <a:off x="242669" y="4219065"/>
            <a:ext cx="11949331" cy="1101566"/>
          </a:xfrm>
          <a:prstGeom prst="rect">
            <a:avLst/>
          </a:prstGeom>
          <a:solidFill>
            <a:srgbClr val="FFFFFF">
              <a:alpha val="4000"/>
            </a:srgbClr>
          </a:solidFill>
          <a:ln/>
        </p:spPr>
        <p:txBody>
          <a:bodyPr/>
          <a:lstStyle/>
          <a:p>
            <a:endParaRPr lang="en-US">
              <a:solidFill>
                <a:schemeClr val="accent1">
                  <a:lumMod val="75000"/>
                </a:schemeClr>
              </a:solidFill>
            </a:endParaRPr>
          </a:p>
        </p:txBody>
      </p:sp>
      <p:sp>
        <p:nvSpPr>
          <p:cNvPr id="15" name="Text 12">
            <a:extLst>
              <a:ext uri="{FF2B5EF4-FFF2-40B4-BE49-F238E27FC236}">
                <a16:creationId xmlns:a16="http://schemas.microsoft.com/office/drawing/2014/main" id="{6AFDA179-7FD4-23CC-5B21-27E25511B93C}"/>
              </a:ext>
            </a:extLst>
          </p:cNvPr>
          <p:cNvSpPr/>
          <p:nvPr/>
        </p:nvSpPr>
        <p:spPr>
          <a:xfrm>
            <a:off x="489485" y="4374799"/>
            <a:ext cx="3364111" cy="790099"/>
          </a:xfrm>
          <a:prstGeom prst="rect">
            <a:avLst/>
          </a:prstGeom>
          <a:noFill/>
          <a:ln/>
        </p:spPr>
        <p:txBody>
          <a:bodyPr wrap="squar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JRE</a:t>
            </a:r>
            <a:r>
              <a:rPr lang="en-US" sz="1900" dirty="0">
                <a:solidFill>
                  <a:schemeClr val="accent1">
                    <a:lumMod val="75000"/>
                  </a:schemeClr>
                </a:solidFill>
                <a:latin typeface="Raleway Medium" pitchFamily="34" charset="0"/>
                <a:ea typeface="Raleway Medium" pitchFamily="34" charset="-122"/>
                <a:cs typeface="Raleway Medium" pitchFamily="34" charset="-120"/>
              </a:rPr>
              <a:t>(Java Runtime Environment)</a:t>
            </a:r>
            <a:endParaRPr lang="en-US" sz="1900" dirty="0">
              <a:solidFill>
                <a:schemeClr val="accent1">
                  <a:lumMod val="75000"/>
                </a:schemeClr>
              </a:solidFill>
            </a:endParaRPr>
          </a:p>
        </p:txBody>
      </p:sp>
      <p:sp>
        <p:nvSpPr>
          <p:cNvPr id="16" name="Text 13">
            <a:extLst>
              <a:ext uri="{FF2B5EF4-FFF2-40B4-BE49-F238E27FC236}">
                <a16:creationId xmlns:a16="http://schemas.microsoft.com/office/drawing/2014/main" id="{F41DDD10-7C21-E39F-EEA9-095FC0B006A4}"/>
              </a:ext>
            </a:extLst>
          </p:cNvPr>
          <p:cNvSpPr/>
          <p:nvPr/>
        </p:nvSpPr>
        <p:spPr>
          <a:xfrm>
            <a:off x="4354849" y="4374799"/>
            <a:ext cx="4647486" cy="790099"/>
          </a:xfrm>
          <a:prstGeom prst="rect">
            <a:avLst/>
          </a:prstGeom>
          <a:noFill/>
          <a:ln/>
        </p:spPr>
        <p:txBody>
          <a:bodyPr wrap="squar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Provides the libraries and JVM needed to run Java applications.</a:t>
            </a:r>
            <a:endParaRPr lang="en-US" sz="1900" dirty="0">
              <a:solidFill>
                <a:schemeClr val="accent1">
                  <a:lumMod val="75000"/>
                </a:schemeClr>
              </a:solidFill>
            </a:endParaRPr>
          </a:p>
        </p:txBody>
      </p:sp>
      <p:sp>
        <p:nvSpPr>
          <p:cNvPr id="17" name="Text 14">
            <a:extLst>
              <a:ext uri="{FF2B5EF4-FFF2-40B4-BE49-F238E27FC236}">
                <a16:creationId xmlns:a16="http://schemas.microsoft.com/office/drawing/2014/main" id="{33703012-E1DA-A8F7-8447-247CF40D2652}"/>
              </a:ext>
            </a:extLst>
          </p:cNvPr>
          <p:cNvSpPr/>
          <p:nvPr/>
        </p:nvSpPr>
        <p:spPr>
          <a:xfrm>
            <a:off x="9503588" y="4374799"/>
            <a:ext cx="3364111" cy="395049"/>
          </a:xfrm>
          <a:prstGeom prst="rect">
            <a:avLst/>
          </a:prstGeom>
          <a:noFill/>
          <a:ln/>
        </p:spPr>
        <p:txBody>
          <a:bodyPr wrap="non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For running apps</a:t>
            </a:r>
            <a:endParaRPr lang="en-US" sz="1900" dirty="0">
              <a:solidFill>
                <a:schemeClr val="accent1">
                  <a:lumMod val="75000"/>
                </a:schemeClr>
              </a:solidFill>
            </a:endParaRPr>
          </a:p>
        </p:txBody>
      </p:sp>
      <p:sp>
        <p:nvSpPr>
          <p:cNvPr id="18" name="Shape 15">
            <a:extLst>
              <a:ext uri="{FF2B5EF4-FFF2-40B4-BE49-F238E27FC236}">
                <a16:creationId xmlns:a16="http://schemas.microsoft.com/office/drawing/2014/main" id="{09D7E8C0-F8AA-97C9-8DEA-F3EDD230CCDC}"/>
              </a:ext>
            </a:extLst>
          </p:cNvPr>
          <p:cNvSpPr/>
          <p:nvPr/>
        </p:nvSpPr>
        <p:spPr>
          <a:xfrm>
            <a:off x="242669" y="5320631"/>
            <a:ext cx="11949331" cy="1101566"/>
          </a:xfrm>
          <a:prstGeom prst="rect">
            <a:avLst/>
          </a:prstGeom>
          <a:solidFill>
            <a:srgbClr val="000000">
              <a:alpha val="4000"/>
            </a:srgbClr>
          </a:solidFill>
          <a:ln/>
        </p:spPr>
        <p:txBody>
          <a:bodyPr/>
          <a:lstStyle/>
          <a:p>
            <a:endParaRPr lang="en-US">
              <a:solidFill>
                <a:schemeClr val="accent1">
                  <a:lumMod val="75000"/>
                </a:schemeClr>
              </a:solidFill>
            </a:endParaRPr>
          </a:p>
        </p:txBody>
      </p:sp>
      <p:sp>
        <p:nvSpPr>
          <p:cNvPr id="19" name="Text 16">
            <a:extLst>
              <a:ext uri="{FF2B5EF4-FFF2-40B4-BE49-F238E27FC236}">
                <a16:creationId xmlns:a16="http://schemas.microsoft.com/office/drawing/2014/main" id="{4CA4839A-8E43-7DE3-D61E-EB638E124F6D}"/>
              </a:ext>
            </a:extLst>
          </p:cNvPr>
          <p:cNvSpPr/>
          <p:nvPr/>
        </p:nvSpPr>
        <p:spPr>
          <a:xfrm>
            <a:off x="489485" y="5476365"/>
            <a:ext cx="3364111" cy="790099"/>
          </a:xfrm>
          <a:prstGeom prst="rect">
            <a:avLst/>
          </a:prstGeom>
          <a:noFill/>
          <a:ln/>
        </p:spPr>
        <p:txBody>
          <a:bodyPr wrap="square" lIns="0" tIns="0" rIns="0" bIns="0" rtlCol="0" anchor="t"/>
          <a:lstStyle/>
          <a:p>
            <a:pPr marL="0" indent="0" algn="l">
              <a:lnSpc>
                <a:spcPts val="3100"/>
              </a:lnSpc>
              <a:buNone/>
            </a:pPr>
            <a:r>
              <a:rPr lang="en-US" sz="1900" b="1" dirty="0">
                <a:solidFill>
                  <a:schemeClr val="accent1">
                    <a:lumMod val="75000"/>
                  </a:schemeClr>
                </a:solidFill>
                <a:latin typeface="Raleway Medium" pitchFamily="34" charset="0"/>
                <a:ea typeface="Raleway Medium" pitchFamily="34" charset="-122"/>
                <a:cs typeface="Raleway Medium" pitchFamily="34" charset="-120"/>
              </a:rPr>
              <a:t>JVM</a:t>
            </a:r>
            <a:r>
              <a:rPr lang="en-US" sz="1900" dirty="0">
                <a:solidFill>
                  <a:schemeClr val="accent1">
                    <a:lumMod val="75000"/>
                  </a:schemeClr>
                </a:solidFill>
                <a:latin typeface="Raleway Medium" pitchFamily="34" charset="0"/>
                <a:ea typeface="Raleway Medium" pitchFamily="34" charset="-122"/>
                <a:cs typeface="Raleway Medium" pitchFamily="34" charset="-120"/>
              </a:rPr>
              <a:t>(Java Virtual Machine)</a:t>
            </a:r>
            <a:endParaRPr lang="en-US" sz="1900" dirty="0">
              <a:solidFill>
                <a:schemeClr val="accent1">
                  <a:lumMod val="75000"/>
                </a:schemeClr>
              </a:solidFill>
            </a:endParaRPr>
          </a:p>
        </p:txBody>
      </p:sp>
      <p:sp>
        <p:nvSpPr>
          <p:cNvPr id="20" name="Text 17">
            <a:extLst>
              <a:ext uri="{FF2B5EF4-FFF2-40B4-BE49-F238E27FC236}">
                <a16:creationId xmlns:a16="http://schemas.microsoft.com/office/drawing/2014/main" id="{4D314218-2083-FB78-4FB1-8EF0E4754EF4}"/>
              </a:ext>
            </a:extLst>
          </p:cNvPr>
          <p:cNvSpPr/>
          <p:nvPr/>
        </p:nvSpPr>
        <p:spPr>
          <a:xfrm>
            <a:off x="4354849" y="5476365"/>
            <a:ext cx="4647486" cy="790099"/>
          </a:xfrm>
          <a:prstGeom prst="rect">
            <a:avLst/>
          </a:prstGeom>
          <a:noFill/>
          <a:ln/>
        </p:spPr>
        <p:txBody>
          <a:bodyPr wrap="squar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Executes Java bytecode, translating it into machine-specific code.</a:t>
            </a:r>
            <a:endParaRPr lang="en-US" sz="1900" dirty="0">
              <a:solidFill>
                <a:schemeClr val="accent1">
                  <a:lumMod val="75000"/>
                </a:schemeClr>
              </a:solidFill>
            </a:endParaRPr>
          </a:p>
        </p:txBody>
      </p:sp>
      <p:sp>
        <p:nvSpPr>
          <p:cNvPr id="21" name="Text 18">
            <a:extLst>
              <a:ext uri="{FF2B5EF4-FFF2-40B4-BE49-F238E27FC236}">
                <a16:creationId xmlns:a16="http://schemas.microsoft.com/office/drawing/2014/main" id="{7E76BFB1-23D4-693E-0E42-974E15FB3A02}"/>
              </a:ext>
            </a:extLst>
          </p:cNvPr>
          <p:cNvSpPr/>
          <p:nvPr/>
        </p:nvSpPr>
        <p:spPr>
          <a:xfrm>
            <a:off x="9503588" y="5476365"/>
            <a:ext cx="3364111" cy="395049"/>
          </a:xfrm>
          <a:prstGeom prst="rect">
            <a:avLst/>
          </a:prstGeom>
          <a:noFill/>
          <a:ln/>
        </p:spPr>
        <p:txBody>
          <a:bodyPr wrap="none" lIns="0" tIns="0" rIns="0" bIns="0" rtlCol="0" anchor="t"/>
          <a:lstStyle/>
          <a:p>
            <a:pPr marL="0" indent="0" algn="l">
              <a:lnSpc>
                <a:spcPts val="3100"/>
              </a:lnSpc>
              <a:buNone/>
            </a:pPr>
            <a:r>
              <a:rPr lang="en-US" sz="1900" dirty="0">
                <a:solidFill>
                  <a:schemeClr val="accent1">
                    <a:lumMod val="75000"/>
                  </a:schemeClr>
                </a:solidFill>
                <a:latin typeface="Raleway Medium" pitchFamily="34" charset="0"/>
                <a:ea typeface="Raleway Medium" pitchFamily="34" charset="-122"/>
                <a:cs typeface="Raleway Medium" pitchFamily="34" charset="-120"/>
              </a:rPr>
              <a:t>Execution engine</a:t>
            </a:r>
            <a:endParaRPr lang="en-US" sz="1900" dirty="0">
              <a:solidFill>
                <a:schemeClr val="accent1">
                  <a:lumMod val="75000"/>
                </a:schemeClr>
              </a:solidFill>
            </a:endParaRPr>
          </a:p>
        </p:txBody>
      </p:sp>
    </p:spTree>
    <p:extLst>
      <p:ext uri="{BB962C8B-B14F-4D97-AF65-F5344CB8AC3E}">
        <p14:creationId xmlns:p14="http://schemas.microsoft.com/office/powerpoint/2010/main" val="418086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FA226AD-6E53-08D8-B093-DEC6AA32547F}"/>
              </a:ext>
            </a:extLst>
          </p:cNvPr>
          <p:cNvPicPr>
            <a:picLocks noChangeAspect="1"/>
          </p:cNvPicPr>
          <p:nvPr/>
        </p:nvPicPr>
        <p:blipFill>
          <a:blip r:embed="rId2"/>
          <a:stretch>
            <a:fillRect/>
          </a:stretch>
        </p:blipFill>
        <p:spPr>
          <a:xfrm>
            <a:off x="0" y="1"/>
            <a:ext cx="4572000" cy="6862168"/>
          </a:xfrm>
          <a:prstGeom prst="rect">
            <a:avLst/>
          </a:prstGeom>
        </p:spPr>
      </p:pic>
      <p:sp>
        <p:nvSpPr>
          <p:cNvPr id="5" name="Text 0">
            <a:extLst>
              <a:ext uri="{FF2B5EF4-FFF2-40B4-BE49-F238E27FC236}">
                <a16:creationId xmlns:a16="http://schemas.microsoft.com/office/drawing/2014/main" id="{BD2672F8-900E-F64F-EEE4-9E20F7A59199}"/>
              </a:ext>
            </a:extLst>
          </p:cNvPr>
          <p:cNvSpPr/>
          <p:nvPr/>
        </p:nvSpPr>
        <p:spPr>
          <a:xfrm>
            <a:off x="4899980" y="81320"/>
            <a:ext cx="7700963" cy="1145381"/>
          </a:xfrm>
          <a:prstGeom prst="rect">
            <a:avLst/>
          </a:prstGeom>
          <a:noFill/>
          <a:ln/>
        </p:spPr>
        <p:txBody>
          <a:bodyPr wrap="square" lIns="0" tIns="0" rIns="0" bIns="0" rtlCol="0" anchor="t"/>
          <a:lstStyle/>
          <a:p>
            <a:pPr marL="0" indent="0" algn="l">
              <a:lnSpc>
                <a:spcPts val="4500"/>
              </a:lnSpc>
              <a:buNone/>
            </a:pPr>
            <a:r>
              <a:rPr lang="en-US" sz="3600" b="1" dirty="0">
                <a:solidFill>
                  <a:schemeClr val="accent1">
                    <a:lumMod val="75000"/>
                  </a:schemeClr>
                </a:solidFill>
                <a:latin typeface="Comfortaa Bold" pitchFamily="34" charset="0"/>
                <a:ea typeface="Comfortaa Bold" pitchFamily="34" charset="-122"/>
                <a:cs typeface="Comfortaa Bold" pitchFamily="34" charset="-120"/>
              </a:rPr>
              <a:t>Your First Java Program: Hello World!</a:t>
            </a:r>
            <a:endParaRPr lang="en-US" sz="3600" dirty="0">
              <a:solidFill>
                <a:schemeClr val="accent1">
                  <a:lumMod val="75000"/>
                </a:schemeClr>
              </a:solidFill>
            </a:endParaRPr>
          </a:p>
        </p:txBody>
      </p:sp>
      <p:sp>
        <p:nvSpPr>
          <p:cNvPr id="6" name="Text 1">
            <a:extLst>
              <a:ext uri="{FF2B5EF4-FFF2-40B4-BE49-F238E27FC236}">
                <a16:creationId xmlns:a16="http://schemas.microsoft.com/office/drawing/2014/main" id="{71B7E2B7-12CF-9CE3-5E1C-325866F5F3CB}"/>
              </a:ext>
            </a:extLst>
          </p:cNvPr>
          <p:cNvSpPr/>
          <p:nvPr/>
        </p:nvSpPr>
        <p:spPr>
          <a:xfrm>
            <a:off x="4899979" y="1458516"/>
            <a:ext cx="7700963" cy="659844"/>
          </a:xfrm>
          <a:prstGeom prst="rect">
            <a:avLst/>
          </a:prstGeom>
          <a:noFill/>
          <a:ln/>
        </p:spPr>
        <p:txBody>
          <a:bodyPr wrap="square" lIns="0" tIns="0" rIns="0" bIns="0" rtlCol="0" anchor="t"/>
          <a:lstStyle/>
          <a:p>
            <a:pPr marL="0" indent="0" algn="l">
              <a:lnSpc>
                <a:spcPts val="2550"/>
              </a:lnSpc>
              <a:buNone/>
            </a:pPr>
            <a:r>
              <a:rPr lang="en-US" sz="1600" dirty="0">
                <a:solidFill>
                  <a:schemeClr val="accent1">
                    <a:lumMod val="75000"/>
                  </a:schemeClr>
                </a:solidFill>
                <a:latin typeface="Raleway Medium" pitchFamily="34" charset="0"/>
                <a:ea typeface="Raleway Medium" pitchFamily="34" charset="-122"/>
                <a:cs typeface="Raleway Medium" pitchFamily="34" charset="-120"/>
              </a:rPr>
              <a:t>Every programming journey often begins with "Hello World!". This simple program introduces the basic structure of a Java application.</a:t>
            </a:r>
            <a:endParaRPr lang="en-US" sz="1600" dirty="0">
              <a:solidFill>
                <a:schemeClr val="accent1">
                  <a:lumMod val="75000"/>
                </a:schemeClr>
              </a:solidFill>
            </a:endParaRPr>
          </a:p>
        </p:txBody>
      </p:sp>
      <p:sp>
        <p:nvSpPr>
          <p:cNvPr id="7" name="Shape 3">
            <a:extLst>
              <a:ext uri="{FF2B5EF4-FFF2-40B4-BE49-F238E27FC236}">
                <a16:creationId xmlns:a16="http://schemas.microsoft.com/office/drawing/2014/main" id="{592CF32F-A4BE-B231-CD8F-D527694441D6}"/>
              </a:ext>
            </a:extLst>
          </p:cNvPr>
          <p:cNvSpPr/>
          <p:nvPr/>
        </p:nvSpPr>
        <p:spPr>
          <a:xfrm>
            <a:off x="4879501" y="2451022"/>
            <a:ext cx="7312499" cy="2288619"/>
          </a:xfrm>
          <a:prstGeom prst="roundRect">
            <a:avLst>
              <a:gd name="adj" fmla="val 1351"/>
            </a:avLst>
          </a:prstGeom>
          <a:solidFill>
            <a:srgbClr val="343438"/>
          </a:solidFill>
          <a:ln/>
        </p:spPr>
        <p:txBody>
          <a:bodyPr/>
          <a:lstStyle/>
          <a:p>
            <a:endParaRPr lang="en-US"/>
          </a:p>
        </p:txBody>
      </p:sp>
      <p:sp>
        <p:nvSpPr>
          <p:cNvPr id="8" name="Text 4">
            <a:extLst>
              <a:ext uri="{FF2B5EF4-FFF2-40B4-BE49-F238E27FC236}">
                <a16:creationId xmlns:a16="http://schemas.microsoft.com/office/drawing/2014/main" id="{0DF22E1E-77DB-278E-7DAB-D7A25C022114}"/>
              </a:ext>
            </a:extLst>
          </p:cNvPr>
          <p:cNvSpPr/>
          <p:nvPr/>
        </p:nvSpPr>
        <p:spPr>
          <a:xfrm>
            <a:off x="4899979" y="2605565"/>
            <a:ext cx="7107757" cy="1979533"/>
          </a:xfrm>
          <a:prstGeom prst="rect">
            <a:avLst/>
          </a:prstGeom>
          <a:noFill/>
          <a:ln/>
        </p:spPr>
        <p:txBody>
          <a:bodyPr wrap="square" lIns="0" tIns="0" rIns="0" bIns="0" rtlCol="0" anchor="t"/>
          <a:lstStyle/>
          <a:p>
            <a:pPr marL="0" indent="0" algn="l">
              <a:lnSpc>
                <a:spcPts val="2550"/>
              </a:lnSpc>
              <a:buNone/>
            </a:pPr>
            <a:r>
              <a:rPr lang="en-US" sz="1600" dirty="0">
                <a:solidFill>
                  <a:srgbClr val="D7D4CC"/>
                </a:solidFill>
                <a:highlight>
                  <a:srgbClr val="343438"/>
                </a:highlight>
                <a:latin typeface="Consolas Medium" pitchFamily="34" charset="0"/>
                <a:ea typeface="Consolas Medium" pitchFamily="34" charset="-122"/>
                <a:cs typeface="Consolas Medium" pitchFamily="34" charset="-120"/>
              </a:rPr>
              <a:t>public class Main {   </a:t>
            </a:r>
          </a:p>
          <a:p>
            <a:pPr marL="0" indent="0" algn="l">
              <a:lnSpc>
                <a:spcPts val="2550"/>
              </a:lnSpc>
              <a:buNone/>
            </a:pPr>
            <a:r>
              <a:rPr lang="en-US" sz="1600" dirty="0">
                <a:solidFill>
                  <a:srgbClr val="D7D4CC"/>
                </a:solidFill>
                <a:highlight>
                  <a:srgbClr val="343438"/>
                </a:highlight>
                <a:latin typeface="Consolas Medium" pitchFamily="34" charset="0"/>
                <a:ea typeface="Consolas Medium" pitchFamily="34" charset="-122"/>
                <a:cs typeface="Consolas Medium" pitchFamily="34" charset="-120"/>
              </a:rPr>
              <a:t>public static void main(String[] args) {    </a:t>
            </a:r>
          </a:p>
          <a:p>
            <a:pPr marL="0" indent="0" algn="l">
              <a:lnSpc>
                <a:spcPts val="2550"/>
              </a:lnSpc>
              <a:buNone/>
            </a:pPr>
            <a:r>
              <a:rPr lang="en-US" sz="1600" dirty="0" err="1">
                <a:solidFill>
                  <a:srgbClr val="D7D4CC"/>
                </a:solidFill>
                <a:highlight>
                  <a:srgbClr val="343438"/>
                </a:highlight>
                <a:latin typeface="Consolas Medium" pitchFamily="34" charset="0"/>
                <a:ea typeface="Consolas Medium" pitchFamily="34" charset="-122"/>
                <a:cs typeface="Consolas Medium" pitchFamily="34" charset="-120"/>
              </a:rPr>
              <a:t>System.out.println</a:t>
            </a:r>
            <a:r>
              <a:rPr lang="en-US" sz="1600" dirty="0">
                <a:solidFill>
                  <a:srgbClr val="D7D4CC"/>
                </a:solidFill>
                <a:highlight>
                  <a:srgbClr val="343438"/>
                </a:highlight>
                <a:latin typeface="Consolas Medium" pitchFamily="34" charset="0"/>
                <a:ea typeface="Consolas Medium" pitchFamily="34" charset="-122"/>
                <a:cs typeface="Consolas Medium" pitchFamily="34" charset="-120"/>
              </a:rPr>
              <a:t>("Hello, World!");   </a:t>
            </a:r>
          </a:p>
          <a:p>
            <a:pPr marL="0" indent="0" algn="l">
              <a:lnSpc>
                <a:spcPts val="2550"/>
              </a:lnSpc>
              <a:buNone/>
            </a:pPr>
            <a:r>
              <a:rPr lang="en-US" sz="1600" dirty="0">
                <a:solidFill>
                  <a:srgbClr val="D7D4CC"/>
                </a:solidFill>
                <a:highlight>
                  <a:srgbClr val="343438"/>
                </a:highlight>
                <a:latin typeface="Consolas Medium" pitchFamily="34" charset="0"/>
                <a:ea typeface="Consolas Medium" pitchFamily="34" charset="-122"/>
                <a:cs typeface="Consolas Medium" pitchFamily="34" charset="-120"/>
              </a:rPr>
              <a:t> }</a:t>
            </a:r>
          </a:p>
          <a:p>
            <a:pPr marL="0" indent="0" algn="l">
              <a:lnSpc>
                <a:spcPts val="2550"/>
              </a:lnSpc>
              <a:buNone/>
            </a:pPr>
            <a:r>
              <a:rPr lang="en-US" sz="1600" dirty="0">
                <a:solidFill>
                  <a:srgbClr val="D7D4CC"/>
                </a:solidFill>
                <a:highlight>
                  <a:srgbClr val="343438"/>
                </a:highlight>
                <a:latin typeface="Consolas Medium" pitchFamily="34" charset="0"/>
                <a:ea typeface="Consolas Medium" pitchFamily="34" charset="-122"/>
                <a:cs typeface="Consolas Medium" pitchFamily="34" charset="-120"/>
              </a:rPr>
              <a:t>}  </a:t>
            </a:r>
            <a:endParaRPr lang="en-US" sz="1600" dirty="0"/>
          </a:p>
        </p:txBody>
      </p:sp>
      <p:sp>
        <p:nvSpPr>
          <p:cNvPr id="9" name="Text 5">
            <a:extLst>
              <a:ext uri="{FF2B5EF4-FFF2-40B4-BE49-F238E27FC236}">
                <a16:creationId xmlns:a16="http://schemas.microsoft.com/office/drawing/2014/main" id="{A8A7D7D8-486B-2145-3476-0B538B22B3A1}"/>
              </a:ext>
            </a:extLst>
          </p:cNvPr>
          <p:cNvSpPr/>
          <p:nvPr/>
        </p:nvSpPr>
        <p:spPr>
          <a:xfrm>
            <a:off x="4899980" y="4894185"/>
            <a:ext cx="6894624" cy="1069778"/>
          </a:xfrm>
          <a:prstGeom prst="rect">
            <a:avLst/>
          </a:prstGeom>
          <a:noFill/>
          <a:ln/>
        </p:spPr>
        <p:txBody>
          <a:bodyPr wrap="square" lIns="0" tIns="0" rIns="0" bIns="0" rtlCol="0" anchor="t"/>
          <a:lstStyle/>
          <a:p>
            <a:pPr marL="0" indent="0" algn="l">
              <a:lnSpc>
                <a:spcPts val="2550"/>
              </a:lnSpc>
              <a:buNone/>
            </a:pPr>
            <a:r>
              <a:rPr lang="en-US" sz="1600" dirty="0">
                <a:solidFill>
                  <a:schemeClr val="accent1">
                    <a:lumMod val="75000"/>
                  </a:schemeClr>
                </a:solidFill>
                <a:latin typeface="Raleway Medium" pitchFamily="34" charset="0"/>
                <a:ea typeface="Raleway Medium" pitchFamily="34" charset="-122"/>
                <a:cs typeface="Raleway Medium" pitchFamily="34" charset="-120"/>
              </a:rPr>
              <a:t>Explanation:</a:t>
            </a:r>
            <a:r>
              <a:rPr lang="en-US" sz="1600" b="1" dirty="0">
                <a:solidFill>
                  <a:schemeClr val="accent1">
                    <a:lumMod val="75000"/>
                  </a:schemeClr>
                </a:solidFill>
                <a:latin typeface="Raleway Medium" pitchFamily="34" charset="0"/>
                <a:ea typeface="Raleway Medium" pitchFamily="34" charset="-122"/>
                <a:cs typeface="Raleway Medium" pitchFamily="34" charset="-120"/>
              </a:rPr>
              <a:t>public class Main</a:t>
            </a:r>
            <a:r>
              <a:rPr lang="en-US" sz="1600" dirty="0">
                <a:solidFill>
                  <a:schemeClr val="accent1">
                    <a:lumMod val="75000"/>
                  </a:schemeClr>
                </a:solidFill>
                <a:latin typeface="Raleway Medium" pitchFamily="34" charset="0"/>
                <a:ea typeface="Raleway Medium" pitchFamily="34" charset="-122"/>
                <a:cs typeface="Raleway Medium" pitchFamily="34" charset="-120"/>
              </a:rPr>
              <a:t>: Defines a class named `Main`. All Java code resides within classes.</a:t>
            </a:r>
            <a:r>
              <a:rPr lang="en-US" sz="1600" b="1" dirty="0">
                <a:solidFill>
                  <a:schemeClr val="accent1">
                    <a:lumMod val="75000"/>
                  </a:schemeClr>
                </a:solidFill>
                <a:latin typeface="Raleway Medium" pitchFamily="34" charset="0"/>
                <a:ea typeface="Raleway Medium" pitchFamily="34" charset="-122"/>
                <a:cs typeface="Raleway Medium" pitchFamily="34" charset="-120"/>
              </a:rPr>
              <a:t>public static void main(String[] args)</a:t>
            </a:r>
            <a:r>
              <a:rPr lang="en-US" sz="1600" dirty="0">
                <a:solidFill>
                  <a:schemeClr val="accent1">
                    <a:lumMod val="75000"/>
                  </a:schemeClr>
                </a:solidFill>
                <a:latin typeface="Raleway Medium" pitchFamily="34" charset="0"/>
                <a:ea typeface="Raleway Medium" pitchFamily="34" charset="-122"/>
                <a:cs typeface="Raleway Medium" pitchFamily="34" charset="-120"/>
              </a:rPr>
              <a:t>: The main method, the entry point for every Java program.</a:t>
            </a:r>
            <a:endParaRPr lang="en-US" sz="1600" dirty="0">
              <a:solidFill>
                <a:schemeClr val="accent1">
                  <a:lumMod val="75000"/>
                </a:schemeClr>
              </a:solidFill>
            </a:endParaRPr>
          </a:p>
        </p:txBody>
      </p:sp>
      <p:sp>
        <p:nvSpPr>
          <p:cNvPr id="10" name="Text 6">
            <a:extLst>
              <a:ext uri="{FF2B5EF4-FFF2-40B4-BE49-F238E27FC236}">
                <a16:creationId xmlns:a16="http://schemas.microsoft.com/office/drawing/2014/main" id="{81ADA5B6-0D65-E0D6-D79A-AAFD4625BF42}"/>
              </a:ext>
            </a:extLst>
          </p:cNvPr>
          <p:cNvSpPr/>
          <p:nvPr/>
        </p:nvSpPr>
        <p:spPr>
          <a:xfrm>
            <a:off x="5212496" y="6284815"/>
            <a:ext cx="7700963" cy="352782"/>
          </a:xfrm>
          <a:prstGeom prst="rect">
            <a:avLst/>
          </a:prstGeom>
          <a:noFill/>
          <a:ln/>
        </p:spPr>
        <p:txBody>
          <a:bodyPr wrap="none" lIns="0" tIns="0" rIns="0" bIns="0" rtlCol="0" anchor="t"/>
          <a:lstStyle/>
          <a:p>
            <a:pPr marL="0" indent="0" algn="l">
              <a:lnSpc>
                <a:spcPts val="2550"/>
              </a:lnSpc>
              <a:buNone/>
            </a:pPr>
            <a:r>
              <a:rPr lang="en-US" sz="1600" dirty="0">
                <a:solidFill>
                  <a:schemeClr val="accent1">
                    <a:lumMod val="75000"/>
                  </a:schemeClr>
                </a:solidFill>
                <a:latin typeface="Raleway Medium" pitchFamily="34" charset="0"/>
                <a:ea typeface="Raleway Medium" pitchFamily="34" charset="-122"/>
                <a:cs typeface="Raleway Medium" pitchFamily="34" charset="-120"/>
              </a:rPr>
              <a:t>To run: </a:t>
            </a:r>
            <a:r>
              <a:rPr lang="en-US" sz="1600" dirty="0">
                <a:solidFill>
                  <a:srgbClr val="D7D4CC"/>
                </a:solidFill>
                <a:highlight>
                  <a:srgbClr val="343438"/>
                </a:highlight>
                <a:latin typeface="Consolas" pitchFamily="34" charset="0"/>
                <a:ea typeface="Consolas" pitchFamily="34" charset="-122"/>
                <a:cs typeface="Consolas" pitchFamily="34" charset="-120"/>
              </a:rPr>
              <a:t>javac Main.java</a:t>
            </a:r>
            <a:r>
              <a:rPr lang="en-US" sz="1600" dirty="0">
                <a:solidFill>
                  <a:srgbClr val="D7D4CC"/>
                </a:solidFill>
                <a:latin typeface="Raleway Medium" pitchFamily="34" charset="0"/>
                <a:ea typeface="Raleway Medium" pitchFamily="34" charset="-122"/>
                <a:cs typeface="Raleway Medium" pitchFamily="34" charset="-120"/>
              </a:rPr>
              <a:t> </a:t>
            </a:r>
            <a:r>
              <a:rPr lang="en-US" sz="1600" dirty="0">
                <a:solidFill>
                  <a:schemeClr val="accent1">
                    <a:lumMod val="75000"/>
                  </a:schemeClr>
                </a:solidFill>
                <a:latin typeface="Raleway Medium" pitchFamily="34" charset="0"/>
                <a:ea typeface="Raleway Medium" pitchFamily="34" charset="-122"/>
                <a:cs typeface="Raleway Medium" pitchFamily="34" charset="-120"/>
              </a:rPr>
              <a:t>(compile) then </a:t>
            </a:r>
            <a:r>
              <a:rPr lang="en-US" sz="1600" dirty="0">
                <a:solidFill>
                  <a:srgbClr val="D7D4CC"/>
                </a:solidFill>
                <a:highlight>
                  <a:srgbClr val="343438"/>
                </a:highlight>
                <a:latin typeface="Consolas" pitchFamily="34" charset="0"/>
                <a:ea typeface="Consolas" pitchFamily="34" charset="-122"/>
                <a:cs typeface="Consolas" pitchFamily="34" charset="-120"/>
              </a:rPr>
              <a:t>java Main</a:t>
            </a:r>
            <a:r>
              <a:rPr lang="en-US" sz="1600" dirty="0">
                <a:solidFill>
                  <a:srgbClr val="D7D4CC"/>
                </a:solidFill>
                <a:latin typeface="Raleway Medium" pitchFamily="34" charset="0"/>
                <a:ea typeface="Raleway Medium" pitchFamily="34" charset="-122"/>
                <a:cs typeface="Raleway Medium" pitchFamily="34" charset="-120"/>
              </a:rPr>
              <a:t> </a:t>
            </a:r>
            <a:r>
              <a:rPr lang="en-US" sz="1600" dirty="0">
                <a:solidFill>
                  <a:schemeClr val="accent1">
                    <a:lumMod val="75000"/>
                  </a:schemeClr>
                </a:solidFill>
                <a:latin typeface="Raleway Medium" pitchFamily="34" charset="0"/>
                <a:ea typeface="Raleway Medium" pitchFamily="34" charset="-122"/>
                <a:cs typeface="Raleway Medium" pitchFamily="34" charset="-120"/>
              </a:rPr>
              <a:t>(execute).</a:t>
            </a:r>
            <a:endParaRPr lang="en-US" sz="1600" dirty="0">
              <a:solidFill>
                <a:schemeClr val="accent1">
                  <a:lumMod val="75000"/>
                </a:schemeClr>
              </a:solidFill>
            </a:endParaRPr>
          </a:p>
        </p:txBody>
      </p:sp>
    </p:spTree>
    <p:extLst>
      <p:ext uri="{BB962C8B-B14F-4D97-AF65-F5344CB8AC3E}">
        <p14:creationId xmlns:p14="http://schemas.microsoft.com/office/powerpoint/2010/main" val="369531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AE587-A446-7F09-8390-C652A5460435}"/>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From Java Code to Bytecode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EF0DDD7-1E0E-6FBE-DA5D-8B99E65A0A18}"/>
              </a:ext>
            </a:extLst>
          </p:cNvPr>
          <p:cNvSpPr>
            <a:spLocks noGrp="1"/>
          </p:cNvSpPr>
          <p:nvPr>
            <p:ph idx="1"/>
          </p:nvPr>
        </p:nvSpPr>
        <p:spPr>
          <a:xfrm>
            <a:off x="6297233" y="121298"/>
            <a:ext cx="5288927" cy="6235051"/>
          </a:xfrm>
        </p:spPr>
        <p:txBody>
          <a:bodyPr anchor="ctr">
            <a:normAutofit lnSpcReduction="10000"/>
          </a:bodyPr>
          <a:lstStyle/>
          <a:p>
            <a:pPr marL="0" indent="0">
              <a:buNone/>
            </a:pPr>
            <a:r>
              <a:rPr lang="en-US" sz="1200" b="1" dirty="0">
                <a:solidFill>
                  <a:schemeClr val="tx1">
                    <a:alpha val="80000"/>
                  </a:schemeClr>
                </a:solidFill>
              </a:rPr>
              <a:t>Step 1: Write Code</a:t>
            </a:r>
            <a:endParaRPr lang="en-US" sz="1200" dirty="0">
              <a:solidFill>
                <a:schemeClr val="tx1">
                  <a:alpha val="80000"/>
                </a:schemeClr>
              </a:solidFill>
            </a:endParaRPr>
          </a:p>
          <a:p>
            <a:pPr lvl="1"/>
            <a:r>
              <a:rPr lang="en-US" sz="1100" dirty="0">
                <a:solidFill>
                  <a:schemeClr val="tx1">
                    <a:alpha val="80000"/>
                  </a:schemeClr>
                </a:solidFill>
              </a:rPr>
              <a:t>Save your program as Main.java.</a:t>
            </a:r>
          </a:p>
          <a:p>
            <a:pPr marL="457200" lvl="1" indent="0">
              <a:buNone/>
            </a:pPr>
            <a:r>
              <a:rPr lang="en-US" sz="1100" dirty="0">
                <a:solidFill>
                  <a:schemeClr val="tx1">
                    <a:alpha val="80000"/>
                  </a:schemeClr>
                </a:solidFill>
              </a:rPr>
              <a:t>Example:</a:t>
            </a:r>
          </a:p>
          <a:p>
            <a:pPr marL="457200" lvl="1" indent="0">
              <a:buNone/>
            </a:pPr>
            <a:r>
              <a:rPr lang="en-US" sz="1100" dirty="0">
                <a:solidFill>
                  <a:schemeClr val="tx1">
                    <a:alpha val="80000"/>
                  </a:schemeClr>
                </a:solidFill>
              </a:rPr>
              <a:t>public class Main {</a:t>
            </a:r>
          </a:p>
          <a:p>
            <a:pPr marL="457200" lvl="1" indent="0">
              <a:buNone/>
            </a:pPr>
            <a:r>
              <a:rPr lang="en-US" sz="1100" dirty="0">
                <a:solidFill>
                  <a:schemeClr val="tx1">
                    <a:alpha val="80000"/>
                  </a:schemeClr>
                </a:solidFill>
              </a:rPr>
              <a:t>    public static void main(String[] </a:t>
            </a:r>
            <a:r>
              <a:rPr lang="en-US" sz="1100" dirty="0" err="1">
                <a:solidFill>
                  <a:schemeClr val="tx1">
                    <a:alpha val="80000"/>
                  </a:schemeClr>
                </a:solidFill>
              </a:rPr>
              <a:t>args</a:t>
            </a:r>
            <a:r>
              <a:rPr lang="en-US" sz="1100" dirty="0">
                <a:solidFill>
                  <a:schemeClr val="tx1">
                    <a:alpha val="80000"/>
                  </a:schemeClr>
                </a:solidFill>
              </a:rPr>
              <a:t>) {</a:t>
            </a:r>
          </a:p>
          <a:p>
            <a:pPr marL="457200" lvl="1" indent="0">
              <a:buNone/>
            </a:pPr>
            <a:r>
              <a:rPr lang="en-US" sz="1100" dirty="0">
                <a:solidFill>
                  <a:schemeClr val="tx1">
                    <a:alpha val="80000"/>
                  </a:schemeClr>
                </a:solidFill>
              </a:rPr>
              <a:t>        </a:t>
            </a:r>
            <a:r>
              <a:rPr lang="en-US" sz="1100" dirty="0" err="1">
                <a:solidFill>
                  <a:schemeClr val="tx1">
                    <a:alpha val="80000"/>
                  </a:schemeClr>
                </a:solidFill>
              </a:rPr>
              <a:t>System.out.println</a:t>
            </a:r>
            <a:r>
              <a:rPr lang="en-US" sz="1100" dirty="0">
                <a:solidFill>
                  <a:schemeClr val="tx1">
                    <a:alpha val="80000"/>
                  </a:schemeClr>
                </a:solidFill>
              </a:rPr>
              <a:t>("Hello World");</a:t>
            </a:r>
          </a:p>
          <a:p>
            <a:pPr marL="457200" lvl="1" indent="0">
              <a:buNone/>
            </a:pPr>
            <a:r>
              <a:rPr lang="en-US" sz="1100" dirty="0">
                <a:solidFill>
                  <a:schemeClr val="tx1">
                    <a:alpha val="80000"/>
                  </a:schemeClr>
                </a:solidFill>
              </a:rPr>
              <a:t>    }</a:t>
            </a:r>
          </a:p>
          <a:p>
            <a:pPr marL="457200" lvl="1" indent="0">
              <a:buNone/>
            </a:pPr>
            <a:r>
              <a:rPr lang="en-US" sz="1100" dirty="0">
                <a:solidFill>
                  <a:schemeClr val="tx1">
                    <a:alpha val="80000"/>
                  </a:schemeClr>
                </a:solidFill>
              </a:rPr>
              <a:t>}</a:t>
            </a:r>
          </a:p>
          <a:p>
            <a:pPr marL="0" indent="0">
              <a:buNone/>
            </a:pPr>
            <a:r>
              <a:rPr lang="en-US" sz="1200" b="1" dirty="0">
                <a:solidFill>
                  <a:schemeClr val="tx1">
                    <a:alpha val="80000"/>
                  </a:schemeClr>
                </a:solidFill>
              </a:rPr>
              <a:t>Step 2: Compile with </a:t>
            </a:r>
            <a:r>
              <a:rPr lang="en-US" sz="1200" b="1" dirty="0" err="1">
                <a:solidFill>
                  <a:schemeClr val="tx1">
                    <a:alpha val="80000"/>
                  </a:schemeClr>
                </a:solidFill>
              </a:rPr>
              <a:t>javac</a:t>
            </a:r>
            <a:endParaRPr lang="en-US" sz="1200" dirty="0">
              <a:solidFill>
                <a:schemeClr val="tx1">
                  <a:alpha val="80000"/>
                </a:schemeClr>
              </a:solidFill>
            </a:endParaRPr>
          </a:p>
          <a:p>
            <a:pPr marL="457200" lvl="1" indent="0">
              <a:buNone/>
            </a:pPr>
            <a:r>
              <a:rPr lang="en-US" sz="1200" dirty="0">
                <a:solidFill>
                  <a:schemeClr val="tx1">
                    <a:alpha val="80000"/>
                  </a:schemeClr>
                </a:solidFill>
              </a:rPr>
              <a:t>Command:</a:t>
            </a:r>
          </a:p>
          <a:p>
            <a:pPr lvl="1"/>
            <a:r>
              <a:rPr lang="en-US" sz="1200" dirty="0" err="1">
                <a:solidFill>
                  <a:schemeClr val="tx1">
                    <a:alpha val="80000"/>
                  </a:schemeClr>
                </a:solidFill>
              </a:rPr>
              <a:t>javac</a:t>
            </a:r>
            <a:r>
              <a:rPr lang="en-US" sz="1200" dirty="0">
                <a:solidFill>
                  <a:schemeClr val="tx1">
                    <a:alpha val="80000"/>
                  </a:schemeClr>
                </a:solidFill>
              </a:rPr>
              <a:t> Main.java</a:t>
            </a:r>
          </a:p>
          <a:p>
            <a:pPr lvl="1"/>
            <a:r>
              <a:rPr lang="en-US" sz="1200" dirty="0">
                <a:solidFill>
                  <a:schemeClr val="tx1">
                    <a:alpha val="80000"/>
                  </a:schemeClr>
                </a:solidFill>
              </a:rPr>
              <a:t>The Java compiler (</a:t>
            </a:r>
            <a:r>
              <a:rPr lang="en-US" sz="1200" dirty="0" err="1">
                <a:solidFill>
                  <a:schemeClr val="tx1">
                    <a:alpha val="80000"/>
                  </a:schemeClr>
                </a:solidFill>
              </a:rPr>
              <a:t>javac</a:t>
            </a:r>
            <a:r>
              <a:rPr lang="en-US" sz="1200" dirty="0">
                <a:solidFill>
                  <a:schemeClr val="tx1">
                    <a:alpha val="80000"/>
                  </a:schemeClr>
                </a:solidFill>
              </a:rPr>
              <a:t>) translates your source code into </a:t>
            </a:r>
            <a:r>
              <a:rPr lang="en-US" sz="1200" b="1" dirty="0">
                <a:solidFill>
                  <a:schemeClr val="tx1">
                    <a:alpha val="80000"/>
                  </a:schemeClr>
                </a:solidFill>
              </a:rPr>
              <a:t>bytecode</a:t>
            </a:r>
            <a:r>
              <a:rPr lang="en-US" sz="1100" dirty="0">
                <a:solidFill>
                  <a:schemeClr val="tx1">
                    <a:alpha val="80000"/>
                  </a:schemeClr>
                </a:solidFill>
              </a:rPr>
              <a:t>.</a:t>
            </a:r>
          </a:p>
          <a:p>
            <a:pPr marL="0" indent="0">
              <a:buNone/>
            </a:pPr>
            <a:r>
              <a:rPr lang="en-US" sz="1200" b="1" dirty="0">
                <a:solidFill>
                  <a:schemeClr val="tx1">
                    <a:alpha val="80000"/>
                  </a:schemeClr>
                </a:solidFill>
              </a:rPr>
              <a:t>Step 3: Bytecode File (.class)</a:t>
            </a:r>
            <a:endParaRPr lang="en-US" sz="1200" dirty="0">
              <a:solidFill>
                <a:schemeClr val="tx1">
                  <a:alpha val="80000"/>
                </a:schemeClr>
              </a:solidFill>
            </a:endParaRPr>
          </a:p>
          <a:p>
            <a:pPr lvl="1"/>
            <a:r>
              <a:rPr lang="en-US" sz="1400" dirty="0">
                <a:solidFill>
                  <a:schemeClr val="tx1">
                    <a:alpha val="80000"/>
                  </a:schemeClr>
                </a:solidFill>
              </a:rPr>
              <a:t>Output is </a:t>
            </a:r>
            <a:r>
              <a:rPr lang="en-US" sz="1400" b="1" dirty="0" err="1">
                <a:solidFill>
                  <a:schemeClr val="tx1">
                    <a:alpha val="80000"/>
                  </a:schemeClr>
                </a:solidFill>
              </a:rPr>
              <a:t>Main.class</a:t>
            </a:r>
            <a:r>
              <a:rPr lang="en-US" sz="1400" dirty="0">
                <a:solidFill>
                  <a:schemeClr val="tx1">
                    <a:alpha val="80000"/>
                  </a:schemeClr>
                </a:solidFill>
              </a:rPr>
              <a:t>.</a:t>
            </a:r>
          </a:p>
          <a:p>
            <a:pPr lvl="1"/>
            <a:r>
              <a:rPr lang="en-US" sz="1400" dirty="0">
                <a:solidFill>
                  <a:schemeClr val="tx1">
                    <a:alpha val="80000"/>
                  </a:schemeClr>
                </a:solidFill>
              </a:rPr>
              <a:t>This contains </a:t>
            </a:r>
            <a:r>
              <a:rPr lang="en-US" sz="1400" b="1" dirty="0">
                <a:solidFill>
                  <a:schemeClr val="tx1">
                    <a:alpha val="80000"/>
                  </a:schemeClr>
                </a:solidFill>
              </a:rPr>
              <a:t>bytecode</a:t>
            </a:r>
            <a:r>
              <a:rPr lang="en-US" sz="1400" dirty="0">
                <a:solidFill>
                  <a:schemeClr val="tx1">
                    <a:alpha val="80000"/>
                  </a:schemeClr>
                </a:solidFill>
              </a:rPr>
              <a:t> → machine-independent instructions.</a:t>
            </a:r>
          </a:p>
          <a:p>
            <a:pPr marL="0" indent="0">
              <a:buNone/>
            </a:pPr>
            <a:r>
              <a:rPr lang="en-US" sz="1200" b="1" dirty="0">
                <a:solidFill>
                  <a:schemeClr val="tx1">
                    <a:alpha val="80000"/>
                  </a:schemeClr>
                </a:solidFill>
              </a:rPr>
              <a:t>Step 4: Run with JVM</a:t>
            </a:r>
            <a:endParaRPr lang="en-US" sz="1200" dirty="0">
              <a:solidFill>
                <a:schemeClr val="tx1">
                  <a:alpha val="80000"/>
                </a:schemeClr>
              </a:solidFill>
            </a:endParaRPr>
          </a:p>
          <a:p>
            <a:pPr marL="457200" lvl="1" indent="0">
              <a:buNone/>
            </a:pPr>
            <a:r>
              <a:rPr lang="en-US" sz="1100" dirty="0">
                <a:solidFill>
                  <a:schemeClr val="tx1">
                    <a:alpha val="80000"/>
                  </a:schemeClr>
                </a:solidFill>
              </a:rPr>
              <a:t>Command:</a:t>
            </a:r>
          </a:p>
          <a:p>
            <a:pPr lvl="1"/>
            <a:r>
              <a:rPr lang="en-US" sz="1200" dirty="0">
                <a:solidFill>
                  <a:schemeClr val="tx1">
                    <a:alpha val="80000"/>
                  </a:schemeClr>
                </a:solidFill>
              </a:rPr>
              <a:t>java Main</a:t>
            </a:r>
          </a:p>
          <a:p>
            <a:pPr lvl="1"/>
            <a:r>
              <a:rPr lang="en-US" sz="1200" dirty="0">
                <a:solidFill>
                  <a:schemeClr val="tx1">
                    <a:alpha val="80000"/>
                  </a:schemeClr>
                </a:solidFill>
              </a:rPr>
              <a:t>JVM reads </a:t>
            </a:r>
            <a:r>
              <a:rPr lang="en-US" sz="1200" b="1" dirty="0" err="1">
                <a:solidFill>
                  <a:schemeClr val="tx1">
                    <a:alpha val="80000"/>
                  </a:schemeClr>
                </a:solidFill>
              </a:rPr>
              <a:t>Main.class</a:t>
            </a:r>
            <a:r>
              <a:rPr lang="en-US" sz="1200" dirty="0">
                <a:solidFill>
                  <a:schemeClr val="tx1">
                    <a:alpha val="80000"/>
                  </a:schemeClr>
                </a:solidFill>
              </a:rPr>
              <a:t>, translates bytecode into </a:t>
            </a:r>
            <a:r>
              <a:rPr lang="en-US" sz="1200" b="1" dirty="0">
                <a:solidFill>
                  <a:schemeClr val="tx1">
                    <a:alpha val="80000"/>
                  </a:schemeClr>
                </a:solidFill>
              </a:rPr>
              <a:t>machine code</a:t>
            </a:r>
            <a:r>
              <a:rPr lang="en-US" sz="1200" dirty="0">
                <a:solidFill>
                  <a:schemeClr val="tx1">
                    <a:alpha val="80000"/>
                  </a:schemeClr>
                </a:solidFill>
              </a:rPr>
              <a:t>, and executes it.</a:t>
            </a:r>
            <a:br>
              <a:rPr lang="en-US" sz="1200" dirty="0">
                <a:solidFill>
                  <a:schemeClr val="tx1">
                    <a:alpha val="80000"/>
                  </a:schemeClr>
                </a:solidFill>
              </a:rPr>
            </a:br>
            <a:endParaRPr lang="en-US" sz="1200" dirty="0">
              <a:solidFill>
                <a:schemeClr val="tx1">
                  <a:alpha val="80000"/>
                </a:schemeClr>
              </a:solidFill>
            </a:endParaRPr>
          </a:p>
          <a:p>
            <a:pPr marL="0" indent="0">
              <a:buNone/>
            </a:pPr>
            <a:r>
              <a:rPr lang="en-US" sz="1400" b="1" dirty="0">
                <a:solidFill>
                  <a:schemeClr val="tx1">
                    <a:alpha val="80000"/>
                  </a:schemeClr>
                </a:solidFill>
              </a:rPr>
              <a:t>Key Point</a:t>
            </a:r>
          </a:p>
          <a:p>
            <a:pPr marL="0" indent="0">
              <a:buNone/>
            </a:pPr>
            <a:r>
              <a:rPr lang="en-US" sz="1400" b="1" dirty="0">
                <a:solidFill>
                  <a:schemeClr val="tx1">
                    <a:alpha val="80000"/>
                  </a:schemeClr>
                </a:solidFill>
              </a:rPr>
              <a:t>Why bytecode?</a:t>
            </a:r>
            <a:r>
              <a:rPr lang="en-US" sz="1400" dirty="0">
                <a:solidFill>
                  <a:schemeClr val="tx1">
                    <a:alpha val="80000"/>
                  </a:schemeClr>
                </a:solidFill>
              </a:rPr>
              <a:t> → It makes Java </a:t>
            </a:r>
            <a:r>
              <a:rPr lang="en-US" sz="1400" b="1" dirty="0">
                <a:solidFill>
                  <a:schemeClr val="tx1">
                    <a:alpha val="80000"/>
                  </a:schemeClr>
                </a:solidFill>
              </a:rPr>
              <a:t>platform independent</a:t>
            </a:r>
            <a:r>
              <a:rPr lang="en-US" sz="1400" dirty="0">
                <a:solidFill>
                  <a:schemeClr val="tx1">
                    <a:alpha val="80000"/>
                  </a:schemeClr>
                </a:solidFill>
              </a:rPr>
              <a:t>.</a:t>
            </a:r>
          </a:p>
          <a:p>
            <a:pPr lvl="1"/>
            <a:r>
              <a:rPr lang="en-US" sz="1400" dirty="0">
                <a:solidFill>
                  <a:schemeClr val="tx1">
                    <a:alpha val="80000"/>
                  </a:schemeClr>
                </a:solidFill>
              </a:rPr>
              <a:t>Compile once → run anywhere JVM exists (Windows, Mac, Linux).</a:t>
            </a:r>
          </a:p>
          <a:p>
            <a:endParaRPr lang="en-US" sz="11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69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3022</Words>
  <Application>Microsoft Office PowerPoint</Application>
  <PresentationFormat>Widescreen</PresentationFormat>
  <Paragraphs>422</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Aptos Display</vt:lpstr>
      <vt:lpstr>Arial</vt:lpstr>
      <vt:lpstr>Comfortaa Bold</vt:lpstr>
      <vt:lpstr>Comfortaa Light</vt:lpstr>
      <vt:lpstr>Consolas</vt:lpstr>
      <vt:lpstr>Consolas Medium</vt:lpstr>
      <vt:lpstr>Courier New</vt:lpstr>
      <vt:lpstr>Raleway Medium</vt:lpstr>
      <vt:lpstr>Office Theme</vt:lpstr>
      <vt:lpstr>PowerPoint Presentation</vt:lpstr>
      <vt:lpstr>PowerPoint Presentation</vt:lpstr>
      <vt:lpstr>PowerPoint Presentation</vt:lpstr>
      <vt:lpstr>PowerPoint Presentation</vt:lpstr>
      <vt:lpstr>Helpful Resources for JDK &amp; Eclipse Setup</vt:lpstr>
      <vt:lpstr>Why Do We Need JDK and Eclipse?</vt:lpstr>
      <vt:lpstr>PowerPoint Presentation</vt:lpstr>
      <vt:lpstr>PowerPoint Presentation</vt:lpstr>
      <vt:lpstr>From Java Code to Bytecode</vt:lpstr>
      <vt:lpstr>PowerPoint Presentation</vt:lpstr>
      <vt:lpstr>PowerPoint Presentation</vt:lpstr>
      <vt:lpstr>PowerPoint Presentation</vt:lpstr>
      <vt:lpstr>PowerPoint Presentation</vt:lpstr>
      <vt:lpstr>Access Modifiers in Java(Classes)</vt:lpstr>
      <vt:lpstr>Java Class Basics</vt:lpstr>
      <vt:lpstr>Creating Objects</vt:lpstr>
      <vt:lpstr>Java Utility Classes Scanner</vt:lpstr>
      <vt:lpstr>Java Utility Classes – Math</vt:lpstr>
      <vt:lpstr>Java Utility Classes – String</vt:lpstr>
      <vt:lpstr>Lab Tasks Ahead! </vt:lpstr>
      <vt:lpstr>Task 2: </vt:lpstr>
      <vt:lpstr>Task 3: </vt:lpstr>
      <vt:lpstr>TASK # 04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SAAD MAZHER KHAN</dc:creator>
  <cp:lastModifiedBy>SAAD MAZHER KHAN</cp:lastModifiedBy>
  <cp:revision>1</cp:revision>
  <dcterms:created xsi:type="dcterms:W3CDTF">2025-09-09T15:04:10Z</dcterms:created>
  <dcterms:modified xsi:type="dcterms:W3CDTF">2025-09-10T03:23:24Z</dcterms:modified>
</cp:coreProperties>
</file>